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3"/>
  </p:notesMasterIdLst>
  <p:sldIdLst>
    <p:sldId id="256" r:id="rId2"/>
    <p:sldId id="29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Oswald" panose="00000500000000000000" pitchFamily="2" charset="0"/>
      <p:regular r:id="rId32"/>
      <p:bold r:id="rId33"/>
    </p:embeddedFont>
    <p:embeddedFont>
      <p:font typeface="Raleway Black" pitchFamily="2" charset="0"/>
      <p:bold r:id="rId34"/>
      <p:boldItalic r:id="rId35"/>
    </p:embeddedFont>
    <p:embeddedFont>
      <p:font typeface="Raleway ExtraBold" pitchFamily="2" charset="0"/>
      <p:bold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440214-4560-4651-988A-BAC32B4B0999}">
  <a:tblStyle styleId="{42440214-4560-4651-988A-BAC32B4B09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pos="538"/>
        <p:guide pos="5222"/>
        <p:guide orient="horz" pos="27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6c0bd716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6c0bd716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71ed4eea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71ed4eea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ca35c373a_0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ca35c373a_0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f55da46cf_2_20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f55da46cf_2_20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f55da46cf_2_20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f55da46cf_2_20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6c0bd716c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86c0bd716c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f55da46cf_2_20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f55da46cf_2_20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3119c6b9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3119c6b9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e02560640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e02560640_0_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8e02560640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8e02560640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e02560640_0_1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e02560640_0_1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ca35c373a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ca35c373a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f55da46cf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f55da46cf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0256064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e02560640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ffe37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ffe37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e0256064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e0256064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e02560640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e02560640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f55da46cf_2_20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f55da46cf_2_20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www.freepik.com%2F" TargetMode="External"/><Relationship Id="rId4" Type="http://schemas.openxmlformats.org/officeDocument/2006/relationships/hyperlink" Target="http://bit.ly/2TyoMs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and Credits">
  <p:cSld name="CUSTOM_17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1303280" y="722323"/>
            <a:ext cx="38598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1"/>
          </p:nvPr>
        </p:nvSpPr>
        <p:spPr>
          <a:xfrm>
            <a:off x="1759730" y="1550799"/>
            <a:ext cx="29469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1669130" y="3363725"/>
            <a:ext cx="31281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lang="en" sz="1000" b="1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 b="1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3371754" y="1685822"/>
            <a:ext cx="2400496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CUSTOM_1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500"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11175" y="1464883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11175" y="-88329"/>
            <a:ext cx="10974530" cy="13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1574725" y="3918221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4301488" y="3113065"/>
            <a:ext cx="33825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2647613" y="2045538"/>
            <a:ext cx="5258700" cy="101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2860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237688" y="2002216"/>
            <a:ext cx="17877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ctrTitle"/>
          </p:nvPr>
        </p:nvSpPr>
        <p:spPr>
          <a:xfrm>
            <a:off x="879625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879625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2"/>
          </p:nvPr>
        </p:nvSpPr>
        <p:spPr>
          <a:xfrm>
            <a:off x="353826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3538260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ctrTitle" idx="4"/>
          </p:nvPr>
        </p:nvSpPr>
        <p:spPr>
          <a:xfrm>
            <a:off x="619693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6196927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ctrTitle" idx="6"/>
          </p:nvPr>
        </p:nvSpPr>
        <p:spPr>
          <a:xfrm>
            <a:off x="879625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7"/>
          </p:nvPr>
        </p:nvSpPr>
        <p:spPr>
          <a:xfrm>
            <a:off x="879625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ctrTitle" idx="8"/>
          </p:nvPr>
        </p:nvSpPr>
        <p:spPr>
          <a:xfrm>
            <a:off x="353826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9" name="Google Shape;129;p22"/>
          <p:cNvSpPr txBox="1">
            <a:spLocks noGrp="1"/>
          </p:cNvSpPr>
          <p:nvPr>
            <p:ph type="subTitle" idx="9"/>
          </p:nvPr>
        </p:nvSpPr>
        <p:spPr>
          <a:xfrm>
            <a:off x="3538260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ctrTitle" idx="13"/>
          </p:nvPr>
        </p:nvSpPr>
        <p:spPr>
          <a:xfrm>
            <a:off x="619693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4"/>
          </p:nvPr>
        </p:nvSpPr>
        <p:spPr>
          <a:xfrm>
            <a:off x="6196927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0"/>
              <a:buFont typeface="Open Sans"/>
              <a:buNone/>
              <a:defRPr sz="14000" b="1" u="sng"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ctrTitle" idx="2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6299325" y="1682875"/>
            <a:ext cx="2112600" cy="26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 l="9" r="9"/>
          <a:stretch/>
        </p:blipFill>
        <p:spPr>
          <a:xfrm flipH="1">
            <a:off x="1528207" y="-721500"/>
            <a:ext cx="7397144" cy="669037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7137719" y="2542142"/>
            <a:ext cx="4494606" cy="489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2383084" y="3289638"/>
            <a:ext cx="4563393" cy="412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2622366" y="-4796974"/>
            <a:ext cx="6616178" cy="59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6250564" y="-2482419"/>
            <a:ext cx="4563393" cy="412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4572000" y="1503150"/>
            <a:ext cx="1657200" cy="168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1572025" y="1045125"/>
            <a:ext cx="6000000" cy="18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500"/>
              <a:buNone/>
              <a:defRPr sz="11000" u="sng"/>
            </a:lvl1pPr>
            <a:lvl2pPr lvl="1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subTitle" idx="1"/>
          </p:nvPr>
        </p:nvSpPr>
        <p:spPr>
          <a:xfrm>
            <a:off x="1801525" y="2776775"/>
            <a:ext cx="5541000" cy="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70" r:id="rId20"/>
    <p:sldLayoutId id="214748367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hMcTkOkjVyHAaN4wnbUdsffVALtPqng_NIr-kSl2RwE/c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CYBERSECURITY </a:t>
            </a:r>
            <a:r>
              <a:rPr lang="en" sz="8800">
                <a:solidFill>
                  <a:schemeClr val="accent2"/>
                </a:solidFill>
              </a:rPr>
              <a:t>AGENCY</a:t>
            </a:r>
            <a:endParaRPr sz="8800">
              <a:solidFill>
                <a:schemeClr val="accent2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where your presentation begins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7"/>
          <p:cNvGrpSpPr/>
          <p:nvPr/>
        </p:nvGrpSpPr>
        <p:grpSpPr>
          <a:xfrm>
            <a:off x="852865" y="1682870"/>
            <a:ext cx="3418255" cy="2615449"/>
            <a:chOff x="852866" y="1682902"/>
            <a:chExt cx="3586837" cy="2744437"/>
          </a:xfrm>
        </p:grpSpPr>
        <p:sp>
          <p:nvSpPr>
            <p:cNvPr id="280" name="Google Shape;280;p37"/>
            <p:cNvSpPr/>
            <p:nvPr/>
          </p:nvSpPr>
          <p:spPr>
            <a:xfrm>
              <a:off x="2023863" y="3958357"/>
              <a:ext cx="1241771" cy="468983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1" name="Google Shape;281;p37"/>
            <p:cNvSpPr/>
            <p:nvPr/>
          </p:nvSpPr>
          <p:spPr>
            <a:xfrm>
              <a:off x="852866" y="1682902"/>
              <a:ext cx="3586837" cy="2250430"/>
            </a:xfrm>
            <a:prstGeom prst="roundRect">
              <a:avLst>
                <a:gd name="adj" fmla="val 3282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953057" y="1774005"/>
              <a:ext cx="3389528" cy="2066841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" name="Google Shape;283;p37"/>
            <p:cNvCxnSpPr/>
            <p:nvPr/>
          </p:nvCxnSpPr>
          <p:spPr>
            <a:xfrm>
              <a:off x="2037283" y="4382941"/>
              <a:ext cx="1223706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37"/>
          <p:cNvSpPr/>
          <p:nvPr/>
        </p:nvSpPr>
        <p:spPr>
          <a:xfrm>
            <a:off x="4550865" y="2310263"/>
            <a:ext cx="997030" cy="198813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 rotWithShape="1">
          <a:blip r:embed="rId3">
            <a:alphaModFix/>
          </a:blip>
          <a:srcRect l="3781" r="3771"/>
          <a:stretch/>
        </p:blipFill>
        <p:spPr>
          <a:xfrm>
            <a:off x="951103" y="1768050"/>
            <a:ext cx="3221846" cy="196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4">
            <a:alphaModFix/>
          </a:blip>
          <a:srcRect l="34120" r="34120"/>
          <a:stretch/>
        </p:blipFill>
        <p:spPr>
          <a:xfrm>
            <a:off x="4581516" y="2475690"/>
            <a:ext cx="935693" cy="16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>
            <a:spLocks noGrp="1"/>
          </p:cNvSpPr>
          <p:nvPr>
            <p:ph type="subTitle" idx="1"/>
          </p:nvPr>
        </p:nvSpPr>
        <p:spPr>
          <a:xfrm>
            <a:off x="6299325" y="1682875"/>
            <a:ext cx="2112600" cy="26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screens with your own work. Just delete these ones and add yours: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Device Support: Computer, Tablet, Laptop, Phones…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Key Recovery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Safe Investment</a:t>
            </a:r>
            <a:endParaRPr/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WHAT DO WE OFFER?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1572025" y="1045125"/>
            <a:ext cx="6000000" cy="181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1,004,008</a:t>
            </a:r>
            <a:endParaRPr/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1"/>
          </p:nvPr>
        </p:nvSpPr>
        <p:spPr>
          <a:xfrm>
            <a:off x="1801525" y="2776775"/>
            <a:ext cx="5541000" cy="4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4572000" y="1503150"/>
            <a:ext cx="1657200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 PICTURE IS WORTH A THOUSAND WORDS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title" idx="2"/>
          </p:nvPr>
        </p:nvSpPr>
        <p:spPr>
          <a:xfrm>
            <a:off x="3369625" y="911763"/>
            <a:ext cx="2325600" cy="179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title"/>
          </p:nvPr>
        </p:nvSpPr>
        <p:spPr>
          <a:xfrm>
            <a:off x="3323400" y="2893738"/>
            <a:ext cx="2497200" cy="6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CLIENTS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subTitle" idx="1"/>
          </p:nvPr>
        </p:nvSpPr>
        <p:spPr>
          <a:xfrm>
            <a:off x="3323400" y="3589138"/>
            <a:ext cx="24972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could enter a subtitle here if you need it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CLIENTS AROUND THE WORLD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2" name="Google Shape;312;p41"/>
          <p:cNvGrpSpPr/>
          <p:nvPr/>
        </p:nvGrpSpPr>
        <p:grpSpPr>
          <a:xfrm>
            <a:off x="845092" y="1627729"/>
            <a:ext cx="4061458" cy="2670707"/>
            <a:chOff x="235800" y="830650"/>
            <a:chExt cx="6978450" cy="4588844"/>
          </a:xfrm>
        </p:grpSpPr>
        <p:sp>
          <p:nvSpPr>
            <p:cNvPr id="313" name="Google Shape;313;p41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1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1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1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1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1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41"/>
          <p:cNvSpPr txBox="1">
            <a:spLocks noGrp="1"/>
          </p:cNvSpPr>
          <p:nvPr>
            <p:ph type="subTitle" idx="4294967295"/>
          </p:nvPr>
        </p:nvSpPr>
        <p:spPr>
          <a:xfrm>
            <a:off x="5452200" y="1627729"/>
            <a:ext cx="2846700" cy="6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Find out where all our clients around the world are located:</a:t>
            </a:r>
            <a:endParaRPr sz="1400"/>
          </a:p>
        </p:txBody>
      </p:sp>
      <p:sp>
        <p:nvSpPr>
          <p:cNvPr id="320" name="Google Shape;320;p41"/>
          <p:cNvSpPr txBox="1">
            <a:spLocks noGrp="1"/>
          </p:cNvSpPr>
          <p:nvPr>
            <p:ph type="subTitle" idx="4294967295"/>
          </p:nvPr>
        </p:nvSpPr>
        <p:spPr>
          <a:xfrm>
            <a:off x="6514300" y="2401200"/>
            <a:ext cx="15240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Mars is actually a cold place</a:t>
            </a:r>
            <a:endParaRPr sz="1400"/>
          </a:p>
        </p:txBody>
      </p:sp>
      <p:sp>
        <p:nvSpPr>
          <p:cNvPr id="321" name="Google Shape;321;p41"/>
          <p:cNvSpPr txBox="1">
            <a:spLocks noGrp="1"/>
          </p:cNvSpPr>
          <p:nvPr>
            <p:ph type="title" idx="4294967295"/>
          </p:nvPr>
        </p:nvSpPr>
        <p:spPr>
          <a:xfrm>
            <a:off x="5712800" y="2511000"/>
            <a:ext cx="8016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2"/>
                </a:solidFill>
              </a:rPr>
              <a:t>&lt; 1M</a:t>
            </a:r>
            <a:endParaRPr sz="2500">
              <a:solidFill>
                <a:schemeClr val="accent2"/>
              </a:solidFill>
            </a:endParaRPr>
          </a:p>
        </p:txBody>
      </p:sp>
      <p:sp>
        <p:nvSpPr>
          <p:cNvPr id="322" name="Google Shape;322;p41"/>
          <p:cNvSpPr txBox="1">
            <a:spLocks noGrp="1"/>
          </p:cNvSpPr>
          <p:nvPr>
            <p:ph type="title" idx="4294967295"/>
          </p:nvPr>
        </p:nvSpPr>
        <p:spPr>
          <a:xfrm>
            <a:off x="5712800" y="3241674"/>
            <a:ext cx="801600" cy="3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3"/>
                </a:solidFill>
              </a:rPr>
              <a:t>&gt; 1M</a:t>
            </a:r>
            <a:endParaRPr sz="2500">
              <a:solidFill>
                <a:schemeClr val="accent3"/>
              </a:solidFill>
            </a:endParaRPr>
          </a:p>
        </p:txBody>
      </p:sp>
      <p:sp>
        <p:nvSpPr>
          <p:cNvPr id="323" name="Google Shape;323;p41"/>
          <p:cNvSpPr txBox="1">
            <a:spLocks noGrp="1"/>
          </p:cNvSpPr>
          <p:nvPr>
            <p:ph type="subTitle" idx="4294967295"/>
          </p:nvPr>
        </p:nvSpPr>
        <p:spPr>
          <a:xfrm>
            <a:off x="6514300" y="3131875"/>
            <a:ext cx="1524000" cy="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Venus has a beautiful name</a:t>
            </a:r>
            <a:endParaRPr sz="1400"/>
          </a:p>
        </p:txBody>
      </p:sp>
      <p:grpSp>
        <p:nvGrpSpPr>
          <p:cNvPr id="324" name="Google Shape;324;p41"/>
          <p:cNvGrpSpPr/>
          <p:nvPr/>
        </p:nvGrpSpPr>
        <p:grpSpPr>
          <a:xfrm>
            <a:off x="1505025" y="2766450"/>
            <a:ext cx="290100" cy="290100"/>
            <a:chOff x="1500250" y="1337700"/>
            <a:chExt cx="290100" cy="290100"/>
          </a:xfrm>
        </p:grpSpPr>
        <p:grpSp>
          <p:nvGrpSpPr>
            <p:cNvPr id="325" name="Google Shape;325;p41"/>
            <p:cNvGrpSpPr/>
            <p:nvPr/>
          </p:nvGrpSpPr>
          <p:grpSpPr>
            <a:xfrm>
              <a:off x="1500250" y="1337700"/>
              <a:ext cx="290100" cy="290100"/>
              <a:chOff x="1500250" y="1337700"/>
              <a:chExt cx="290100" cy="290100"/>
            </a:xfrm>
          </p:grpSpPr>
          <p:sp>
            <p:nvSpPr>
              <p:cNvPr id="326" name="Google Shape;326;p41"/>
              <p:cNvSpPr/>
              <p:nvPr/>
            </p:nvSpPr>
            <p:spPr>
              <a:xfrm>
                <a:off x="1500250" y="1337700"/>
                <a:ext cx="290100" cy="290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1"/>
              <p:cNvSpPr/>
              <p:nvPr/>
            </p:nvSpPr>
            <p:spPr>
              <a:xfrm>
                <a:off x="1542825" y="1380275"/>
                <a:ext cx="205200" cy="205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1"/>
              <p:cNvSpPr/>
              <p:nvPr/>
            </p:nvSpPr>
            <p:spPr>
              <a:xfrm>
                <a:off x="1589725" y="1427175"/>
                <a:ext cx="111300" cy="1113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9" name="Google Shape;329;p41"/>
            <p:cNvSpPr/>
            <p:nvPr/>
          </p:nvSpPr>
          <p:spPr>
            <a:xfrm>
              <a:off x="1625375" y="1462900"/>
              <a:ext cx="39900" cy="39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330;p41"/>
          <p:cNvGrpSpPr/>
          <p:nvPr/>
        </p:nvGrpSpPr>
        <p:grpSpPr>
          <a:xfrm>
            <a:off x="2605150" y="2595000"/>
            <a:ext cx="290100" cy="290100"/>
            <a:chOff x="1500250" y="1337700"/>
            <a:chExt cx="290100" cy="290100"/>
          </a:xfrm>
        </p:grpSpPr>
        <p:grpSp>
          <p:nvGrpSpPr>
            <p:cNvPr id="331" name="Google Shape;331;p41"/>
            <p:cNvGrpSpPr/>
            <p:nvPr/>
          </p:nvGrpSpPr>
          <p:grpSpPr>
            <a:xfrm>
              <a:off x="1500250" y="1337700"/>
              <a:ext cx="290100" cy="290100"/>
              <a:chOff x="1500250" y="1337700"/>
              <a:chExt cx="290100" cy="290100"/>
            </a:xfrm>
          </p:grpSpPr>
          <p:sp>
            <p:nvSpPr>
              <p:cNvPr id="332" name="Google Shape;332;p41"/>
              <p:cNvSpPr/>
              <p:nvPr/>
            </p:nvSpPr>
            <p:spPr>
              <a:xfrm>
                <a:off x="1500250" y="1337700"/>
                <a:ext cx="290100" cy="290100"/>
              </a:xfrm>
              <a:prstGeom prst="ellipse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41"/>
              <p:cNvSpPr/>
              <p:nvPr/>
            </p:nvSpPr>
            <p:spPr>
              <a:xfrm>
                <a:off x="1542825" y="1380275"/>
                <a:ext cx="205200" cy="205200"/>
              </a:xfrm>
              <a:prstGeom prst="ellipse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41"/>
              <p:cNvSpPr/>
              <p:nvPr/>
            </p:nvSpPr>
            <p:spPr>
              <a:xfrm>
                <a:off x="1589725" y="1427175"/>
                <a:ext cx="111300" cy="111300"/>
              </a:xfrm>
              <a:prstGeom prst="ellipse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5" name="Google Shape;335;p41"/>
            <p:cNvSpPr/>
            <p:nvPr/>
          </p:nvSpPr>
          <p:spPr>
            <a:xfrm>
              <a:off x="1625375" y="1462900"/>
              <a:ext cx="39900" cy="39900"/>
            </a:xfrm>
            <a:prstGeom prst="ellipse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41"/>
          <p:cNvGrpSpPr/>
          <p:nvPr/>
        </p:nvGrpSpPr>
        <p:grpSpPr>
          <a:xfrm>
            <a:off x="4262500" y="3633225"/>
            <a:ext cx="290100" cy="290100"/>
            <a:chOff x="1500250" y="1337700"/>
            <a:chExt cx="290100" cy="290100"/>
          </a:xfrm>
        </p:grpSpPr>
        <p:grpSp>
          <p:nvGrpSpPr>
            <p:cNvPr id="337" name="Google Shape;337;p41"/>
            <p:cNvGrpSpPr/>
            <p:nvPr/>
          </p:nvGrpSpPr>
          <p:grpSpPr>
            <a:xfrm>
              <a:off x="1500250" y="1337700"/>
              <a:ext cx="290100" cy="290100"/>
              <a:chOff x="1500250" y="1337700"/>
              <a:chExt cx="290100" cy="290100"/>
            </a:xfrm>
          </p:grpSpPr>
          <p:sp>
            <p:nvSpPr>
              <p:cNvPr id="338" name="Google Shape;338;p41"/>
              <p:cNvSpPr/>
              <p:nvPr/>
            </p:nvSpPr>
            <p:spPr>
              <a:xfrm>
                <a:off x="1500250" y="1337700"/>
                <a:ext cx="290100" cy="290100"/>
              </a:xfrm>
              <a:prstGeom prst="ellipse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41"/>
              <p:cNvSpPr/>
              <p:nvPr/>
            </p:nvSpPr>
            <p:spPr>
              <a:xfrm>
                <a:off x="1542825" y="1380275"/>
                <a:ext cx="205200" cy="205200"/>
              </a:xfrm>
              <a:prstGeom prst="ellipse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1"/>
              <p:cNvSpPr/>
              <p:nvPr/>
            </p:nvSpPr>
            <p:spPr>
              <a:xfrm>
                <a:off x="1589725" y="1427175"/>
                <a:ext cx="111300" cy="111300"/>
              </a:xfrm>
              <a:prstGeom prst="ellipse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1" name="Google Shape;341;p41"/>
            <p:cNvSpPr/>
            <p:nvPr/>
          </p:nvSpPr>
          <p:spPr>
            <a:xfrm>
              <a:off x="1625375" y="1462900"/>
              <a:ext cx="39900" cy="39900"/>
            </a:xfrm>
            <a:prstGeom prst="ellipse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41"/>
          <p:cNvGrpSpPr/>
          <p:nvPr/>
        </p:nvGrpSpPr>
        <p:grpSpPr>
          <a:xfrm>
            <a:off x="4462525" y="2380700"/>
            <a:ext cx="290100" cy="290100"/>
            <a:chOff x="1500250" y="1337700"/>
            <a:chExt cx="290100" cy="290100"/>
          </a:xfrm>
        </p:grpSpPr>
        <p:grpSp>
          <p:nvGrpSpPr>
            <p:cNvPr id="343" name="Google Shape;343;p41"/>
            <p:cNvGrpSpPr/>
            <p:nvPr/>
          </p:nvGrpSpPr>
          <p:grpSpPr>
            <a:xfrm>
              <a:off x="1500250" y="1337700"/>
              <a:ext cx="290100" cy="290100"/>
              <a:chOff x="1500250" y="1337700"/>
              <a:chExt cx="290100" cy="290100"/>
            </a:xfrm>
          </p:grpSpPr>
          <p:sp>
            <p:nvSpPr>
              <p:cNvPr id="344" name="Google Shape;344;p41"/>
              <p:cNvSpPr/>
              <p:nvPr/>
            </p:nvSpPr>
            <p:spPr>
              <a:xfrm>
                <a:off x="1500250" y="1337700"/>
                <a:ext cx="290100" cy="290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1"/>
              <p:cNvSpPr/>
              <p:nvPr/>
            </p:nvSpPr>
            <p:spPr>
              <a:xfrm>
                <a:off x="1542825" y="1380275"/>
                <a:ext cx="205200" cy="205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1"/>
              <p:cNvSpPr/>
              <p:nvPr/>
            </p:nvSpPr>
            <p:spPr>
              <a:xfrm>
                <a:off x="1589725" y="1427175"/>
                <a:ext cx="111300" cy="1113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41"/>
            <p:cNvSpPr/>
            <p:nvPr/>
          </p:nvSpPr>
          <p:spPr>
            <a:xfrm>
              <a:off x="1625375" y="1462900"/>
              <a:ext cx="39900" cy="39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41"/>
          <p:cNvGrpSpPr/>
          <p:nvPr/>
        </p:nvGrpSpPr>
        <p:grpSpPr>
          <a:xfrm>
            <a:off x="1062100" y="2356875"/>
            <a:ext cx="290100" cy="290100"/>
            <a:chOff x="1500250" y="1337700"/>
            <a:chExt cx="290100" cy="290100"/>
          </a:xfrm>
        </p:grpSpPr>
        <p:grpSp>
          <p:nvGrpSpPr>
            <p:cNvPr id="349" name="Google Shape;349;p41"/>
            <p:cNvGrpSpPr/>
            <p:nvPr/>
          </p:nvGrpSpPr>
          <p:grpSpPr>
            <a:xfrm>
              <a:off x="1500250" y="1337700"/>
              <a:ext cx="290100" cy="290100"/>
              <a:chOff x="1500250" y="1337700"/>
              <a:chExt cx="290100" cy="290100"/>
            </a:xfrm>
          </p:grpSpPr>
          <p:sp>
            <p:nvSpPr>
              <p:cNvPr id="350" name="Google Shape;350;p41"/>
              <p:cNvSpPr/>
              <p:nvPr/>
            </p:nvSpPr>
            <p:spPr>
              <a:xfrm>
                <a:off x="1500250" y="1337700"/>
                <a:ext cx="290100" cy="2901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1"/>
              <p:cNvSpPr/>
              <p:nvPr/>
            </p:nvSpPr>
            <p:spPr>
              <a:xfrm>
                <a:off x="1542825" y="1380275"/>
                <a:ext cx="205200" cy="2052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1"/>
              <p:cNvSpPr/>
              <p:nvPr/>
            </p:nvSpPr>
            <p:spPr>
              <a:xfrm>
                <a:off x="1589725" y="1427175"/>
                <a:ext cx="111300" cy="111300"/>
              </a:xfrm>
              <a:prstGeom prst="ellipse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3" name="Google Shape;353;p41"/>
            <p:cNvSpPr/>
            <p:nvPr/>
          </p:nvSpPr>
          <p:spPr>
            <a:xfrm>
              <a:off x="1625375" y="1462900"/>
              <a:ext cx="39900" cy="39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>
            <a:spLocks noGrp="1"/>
          </p:cNvSpPr>
          <p:nvPr>
            <p:ph type="title"/>
          </p:nvPr>
        </p:nvSpPr>
        <p:spPr>
          <a:xfrm>
            <a:off x="4301488" y="3113065"/>
            <a:ext cx="33825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—CYBERSECURITY CLIENT</a:t>
            </a:r>
            <a:endParaRPr/>
          </a:p>
        </p:txBody>
      </p:sp>
      <p:sp>
        <p:nvSpPr>
          <p:cNvPr id="359" name="Google Shape;359;p42"/>
          <p:cNvSpPr txBox="1">
            <a:spLocks noGrp="1"/>
          </p:cNvSpPr>
          <p:nvPr>
            <p:ph type="subTitle" idx="1"/>
          </p:nvPr>
        </p:nvSpPr>
        <p:spPr>
          <a:xfrm>
            <a:off x="2647613" y="2045538"/>
            <a:ext cx="52587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inspired.”</a:t>
            </a:r>
            <a:endParaRPr/>
          </a:p>
        </p:txBody>
      </p:sp>
      <p:sp>
        <p:nvSpPr>
          <p:cNvPr id="360" name="Google Shape;360;p42"/>
          <p:cNvSpPr txBox="1">
            <a:spLocks noGrp="1"/>
          </p:cNvSpPr>
          <p:nvPr>
            <p:ph type="title" idx="2"/>
          </p:nvPr>
        </p:nvSpPr>
        <p:spPr>
          <a:xfrm>
            <a:off x="1237688" y="2002216"/>
            <a:ext cx="17877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THEY SAY?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STATISTICS</a:t>
            </a:r>
            <a:endParaRPr/>
          </a:p>
        </p:txBody>
      </p:sp>
      <p:pic>
        <p:nvPicPr>
          <p:cNvPr id="366" name="Google Shape;366;p43" title="Points scor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100" y="1862475"/>
            <a:ext cx="3958500" cy="244106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3"/>
          <p:cNvSpPr txBox="1">
            <a:spLocks noGrp="1"/>
          </p:cNvSpPr>
          <p:nvPr>
            <p:ph type="title" idx="4294967295"/>
          </p:nvPr>
        </p:nvSpPr>
        <p:spPr>
          <a:xfrm>
            <a:off x="5633649" y="2551925"/>
            <a:ext cx="93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VENUS</a:t>
            </a:r>
            <a:endParaRPr sz="2000"/>
          </a:p>
        </p:txBody>
      </p:sp>
      <p:sp>
        <p:nvSpPr>
          <p:cNvPr id="368" name="Google Shape;368;p43"/>
          <p:cNvSpPr txBox="1"/>
          <p:nvPr/>
        </p:nvSpPr>
        <p:spPr>
          <a:xfrm>
            <a:off x="5294350" y="3707921"/>
            <a:ext cx="30045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modify this graph, click on it, follow the link, change the data and paste the new graph here, replacing this one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9" name="Google Shape;369;p43"/>
          <p:cNvSpPr txBox="1">
            <a:spLocks noGrp="1"/>
          </p:cNvSpPr>
          <p:nvPr>
            <p:ph type="title"/>
          </p:nvPr>
        </p:nvSpPr>
        <p:spPr>
          <a:xfrm>
            <a:off x="5633649" y="2015175"/>
            <a:ext cx="93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MARS</a:t>
            </a:r>
            <a:endParaRPr sz="2000"/>
          </a:p>
        </p:txBody>
      </p:sp>
      <p:sp>
        <p:nvSpPr>
          <p:cNvPr id="370" name="Google Shape;370;p43"/>
          <p:cNvSpPr txBox="1">
            <a:spLocks noGrp="1"/>
          </p:cNvSpPr>
          <p:nvPr>
            <p:ph type="subTitle" idx="4294967295"/>
          </p:nvPr>
        </p:nvSpPr>
        <p:spPr>
          <a:xfrm>
            <a:off x="6613200" y="2014875"/>
            <a:ext cx="16857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Expected income</a:t>
            </a:r>
            <a:endParaRPr sz="1400"/>
          </a:p>
        </p:txBody>
      </p:sp>
      <p:sp>
        <p:nvSpPr>
          <p:cNvPr id="371" name="Google Shape;371;p43"/>
          <p:cNvSpPr txBox="1">
            <a:spLocks noGrp="1"/>
          </p:cNvSpPr>
          <p:nvPr>
            <p:ph type="subTitle" idx="4294967295"/>
          </p:nvPr>
        </p:nvSpPr>
        <p:spPr>
          <a:xfrm>
            <a:off x="6613200" y="2551775"/>
            <a:ext cx="16857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New employees </a:t>
            </a:r>
            <a:endParaRPr sz="1400"/>
          </a:p>
        </p:txBody>
      </p:sp>
      <p:sp>
        <p:nvSpPr>
          <p:cNvPr id="372" name="Google Shape;372;p43"/>
          <p:cNvSpPr/>
          <p:nvPr/>
        </p:nvSpPr>
        <p:spPr>
          <a:xfrm>
            <a:off x="5294361" y="2091025"/>
            <a:ext cx="263100" cy="2631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3"/>
          <p:cNvSpPr/>
          <p:nvPr/>
        </p:nvSpPr>
        <p:spPr>
          <a:xfrm>
            <a:off x="5294361" y="2644175"/>
            <a:ext cx="263100" cy="263100"/>
          </a:xfrm>
          <a:prstGeom prst="ellipse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3"/>
          <p:cNvSpPr/>
          <p:nvPr/>
        </p:nvSpPr>
        <p:spPr>
          <a:xfrm>
            <a:off x="5294361" y="3197325"/>
            <a:ext cx="263100" cy="2631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title" idx="4294967295"/>
          </p:nvPr>
        </p:nvSpPr>
        <p:spPr>
          <a:xfrm>
            <a:off x="5633649" y="3088675"/>
            <a:ext cx="9312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SATURN</a:t>
            </a:r>
            <a:endParaRPr sz="2000"/>
          </a:p>
        </p:txBody>
      </p:sp>
      <p:sp>
        <p:nvSpPr>
          <p:cNvPr id="376" name="Google Shape;376;p43"/>
          <p:cNvSpPr txBox="1">
            <a:spLocks noGrp="1"/>
          </p:cNvSpPr>
          <p:nvPr>
            <p:ph type="subTitle" idx="4294967295"/>
          </p:nvPr>
        </p:nvSpPr>
        <p:spPr>
          <a:xfrm>
            <a:off x="6613200" y="3088675"/>
            <a:ext cx="16857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New displays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/>
          <p:nvPr/>
        </p:nvSpPr>
        <p:spPr>
          <a:xfrm>
            <a:off x="1928225" y="1667738"/>
            <a:ext cx="903000" cy="126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4"/>
          <p:cNvSpPr/>
          <p:nvPr/>
        </p:nvSpPr>
        <p:spPr>
          <a:xfrm>
            <a:off x="1928225" y="2737388"/>
            <a:ext cx="903000" cy="126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4"/>
          <p:cNvSpPr/>
          <p:nvPr/>
        </p:nvSpPr>
        <p:spPr>
          <a:xfrm>
            <a:off x="1928225" y="3783138"/>
            <a:ext cx="903000" cy="126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4"/>
          <p:cNvSpPr/>
          <p:nvPr/>
        </p:nvSpPr>
        <p:spPr>
          <a:xfrm flipH="1">
            <a:off x="6305900" y="1667738"/>
            <a:ext cx="903000" cy="126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4"/>
          <p:cNvSpPr/>
          <p:nvPr/>
        </p:nvSpPr>
        <p:spPr>
          <a:xfrm flipH="1">
            <a:off x="6305900" y="2737388"/>
            <a:ext cx="903000" cy="126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44"/>
          <p:cNvSpPr/>
          <p:nvPr/>
        </p:nvSpPr>
        <p:spPr>
          <a:xfrm flipH="1">
            <a:off x="6305900" y="3783138"/>
            <a:ext cx="903000" cy="126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1942894" y="1681300"/>
            <a:ext cx="630900" cy="98700"/>
          </a:xfrm>
          <a:prstGeom prst="roundRect">
            <a:avLst>
              <a:gd name="adj" fmla="val 306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CASE STUDIES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3055650" y="1520725"/>
            <a:ext cx="3032542" cy="2777666"/>
            <a:chOff x="3055650" y="1520725"/>
            <a:chExt cx="3032542" cy="2777666"/>
          </a:xfrm>
        </p:grpSpPr>
        <p:sp>
          <p:nvSpPr>
            <p:cNvPr id="390" name="Google Shape;390;p44"/>
            <p:cNvSpPr/>
            <p:nvPr/>
          </p:nvSpPr>
          <p:spPr>
            <a:xfrm>
              <a:off x="4072104" y="2505514"/>
              <a:ext cx="1014438" cy="730958"/>
            </a:xfrm>
            <a:custGeom>
              <a:avLst/>
              <a:gdLst/>
              <a:ahLst/>
              <a:cxnLst/>
              <a:rect l="l" t="t" r="r" b="b"/>
              <a:pathLst>
                <a:path w="66249" h="47736" fill="none" extrusionOk="0">
                  <a:moveTo>
                    <a:pt x="1" y="5838"/>
                  </a:moveTo>
                  <a:cubicBezTo>
                    <a:pt x="1" y="5838"/>
                    <a:pt x="1" y="1"/>
                    <a:pt x="5838" y="1"/>
                  </a:cubicBezTo>
                  <a:lnTo>
                    <a:pt x="60411" y="1"/>
                  </a:lnTo>
                  <a:cubicBezTo>
                    <a:pt x="60411" y="1"/>
                    <a:pt x="66248" y="1"/>
                    <a:pt x="66248" y="5838"/>
                  </a:cubicBezTo>
                  <a:lnTo>
                    <a:pt x="66248" y="41898"/>
                  </a:lnTo>
                  <a:cubicBezTo>
                    <a:pt x="66248" y="41898"/>
                    <a:pt x="66248" y="47735"/>
                    <a:pt x="60411" y="47735"/>
                  </a:cubicBezTo>
                  <a:lnTo>
                    <a:pt x="5838" y="47735"/>
                  </a:lnTo>
                  <a:cubicBezTo>
                    <a:pt x="5838" y="47735"/>
                    <a:pt x="1" y="47735"/>
                    <a:pt x="1" y="41898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4161500" y="2594910"/>
              <a:ext cx="835649" cy="552169"/>
            </a:xfrm>
            <a:custGeom>
              <a:avLst/>
              <a:gdLst/>
              <a:ahLst/>
              <a:cxnLst/>
              <a:rect l="l" t="t" r="r" b="b"/>
              <a:pathLst>
                <a:path w="54573" h="36060" fill="none" extrusionOk="0">
                  <a:moveTo>
                    <a:pt x="0" y="0"/>
                  </a:moveTo>
                  <a:lnTo>
                    <a:pt x="54573" y="0"/>
                  </a:lnTo>
                  <a:lnTo>
                    <a:pt x="54573" y="36060"/>
                  </a:lnTo>
                  <a:lnTo>
                    <a:pt x="0" y="36060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3923985" y="3236971"/>
              <a:ext cx="1304548" cy="113404"/>
            </a:xfrm>
            <a:custGeom>
              <a:avLst/>
              <a:gdLst/>
              <a:ahLst/>
              <a:cxnLst/>
              <a:rect l="l" t="t" r="r" b="b"/>
              <a:pathLst>
                <a:path w="85195" h="7406" fill="none" extrusionOk="0">
                  <a:moveTo>
                    <a:pt x="82059" y="7406"/>
                  </a:moveTo>
                  <a:lnTo>
                    <a:pt x="3136" y="7406"/>
                  </a:lnTo>
                  <a:cubicBezTo>
                    <a:pt x="1401" y="7406"/>
                    <a:pt x="0" y="5971"/>
                    <a:pt x="0" y="4270"/>
                  </a:cubicBezTo>
                  <a:lnTo>
                    <a:pt x="0" y="3136"/>
                  </a:lnTo>
                  <a:cubicBezTo>
                    <a:pt x="0" y="1435"/>
                    <a:pt x="1401" y="0"/>
                    <a:pt x="3136" y="0"/>
                  </a:cubicBezTo>
                  <a:lnTo>
                    <a:pt x="82059" y="0"/>
                  </a:lnTo>
                  <a:cubicBezTo>
                    <a:pt x="83760" y="0"/>
                    <a:pt x="85195" y="1435"/>
                    <a:pt x="85195" y="3136"/>
                  </a:cubicBezTo>
                  <a:lnTo>
                    <a:pt x="85195" y="4270"/>
                  </a:lnTo>
                  <a:cubicBezTo>
                    <a:pt x="85195" y="5971"/>
                    <a:pt x="83760" y="7406"/>
                    <a:pt x="82059" y="7406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4449577" y="2807389"/>
              <a:ext cx="260527" cy="234465"/>
            </a:xfrm>
            <a:custGeom>
              <a:avLst/>
              <a:gdLst/>
              <a:ahLst/>
              <a:cxnLst/>
              <a:rect l="l" t="t" r="r" b="b"/>
              <a:pathLst>
                <a:path w="17014" h="15312" fill="none" extrusionOk="0">
                  <a:moveTo>
                    <a:pt x="1" y="1702"/>
                  </a:moveTo>
                  <a:cubicBezTo>
                    <a:pt x="1" y="1702"/>
                    <a:pt x="1" y="1"/>
                    <a:pt x="1702" y="1"/>
                  </a:cubicBezTo>
                  <a:lnTo>
                    <a:pt x="15278" y="1"/>
                  </a:lnTo>
                  <a:cubicBezTo>
                    <a:pt x="15278" y="1"/>
                    <a:pt x="17013" y="1"/>
                    <a:pt x="17013" y="1702"/>
                  </a:cubicBezTo>
                  <a:lnTo>
                    <a:pt x="17013" y="13611"/>
                  </a:lnTo>
                  <a:cubicBezTo>
                    <a:pt x="17013" y="13611"/>
                    <a:pt x="17013" y="15312"/>
                    <a:pt x="15278" y="15312"/>
                  </a:cubicBezTo>
                  <a:lnTo>
                    <a:pt x="1702" y="15312"/>
                  </a:lnTo>
                  <a:cubicBezTo>
                    <a:pt x="1702" y="15312"/>
                    <a:pt x="1" y="15312"/>
                    <a:pt x="1" y="13611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4552769" y="2911591"/>
              <a:ext cx="52108" cy="52124"/>
            </a:xfrm>
            <a:custGeom>
              <a:avLst/>
              <a:gdLst/>
              <a:ahLst/>
              <a:cxnLst/>
              <a:rect l="l" t="t" r="r" b="b"/>
              <a:pathLst>
                <a:path w="3403" h="3404" fill="none" extrusionOk="0">
                  <a:moveTo>
                    <a:pt x="3402" y="1702"/>
                  </a:moveTo>
                  <a:cubicBezTo>
                    <a:pt x="3402" y="2636"/>
                    <a:pt x="2669" y="3403"/>
                    <a:pt x="1701" y="3403"/>
                  </a:cubicBezTo>
                  <a:cubicBezTo>
                    <a:pt x="767" y="3403"/>
                    <a:pt x="0" y="2636"/>
                    <a:pt x="0" y="1702"/>
                  </a:cubicBezTo>
                  <a:cubicBezTo>
                    <a:pt x="0" y="768"/>
                    <a:pt x="767" y="1"/>
                    <a:pt x="1701" y="1"/>
                  </a:cubicBezTo>
                  <a:cubicBezTo>
                    <a:pt x="2669" y="1"/>
                    <a:pt x="3402" y="768"/>
                    <a:pt x="3402" y="1702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4578816" y="2872268"/>
              <a:ext cx="15" cy="39338"/>
            </a:xfrm>
            <a:custGeom>
              <a:avLst/>
              <a:gdLst/>
              <a:ahLst/>
              <a:cxnLst/>
              <a:rect l="l" t="t" r="r" b="b"/>
              <a:pathLst>
                <a:path w="1" h="2569" fill="none" extrusionOk="0">
                  <a:moveTo>
                    <a:pt x="0" y="0"/>
                  </a:moveTo>
                  <a:lnTo>
                    <a:pt x="0" y="2569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4"/>
            <p:cNvSpPr/>
            <p:nvPr/>
          </p:nvSpPr>
          <p:spPr>
            <a:xfrm>
              <a:off x="4501165" y="2660800"/>
              <a:ext cx="155805" cy="146602"/>
            </a:xfrm>
            <a:custGeom>
              <a:avLst/>
              <a:gdLst/>
              <a:ahLst/>
              <a:cxnLst/>
              <a:rect l="l" t="t" r="r" b="b"/>
              <a:pathLst>
                <a:path w="10175" h="9574" fill="none" extrusionOk="0">
                  <a:moveTo>
                    <a:pt x="10175" y="9574"/>
                  </a:moveTo>
                  <a:lnTo>
                    <a:pt x="10175" y="5071"/>
                  </a:lnTo>
                  <a:cubicBezTo>
                    <a:pt x="10175" y="2269"/>
                    <a:pt x="7907" y="0"/>
                    <a:pt x="5071" y="0"/>
                  </a:cubicBezTo>
                  <a:cubicBezTo>
                    <a:pt x="2303" y="0"/>
                    <a:pt x="1" y="2235"/>
                    <a:pt x="1" y="5071"/>
                  </a:cubicBezTo>
                  <a:lnTo>
                    <a:pt x="1" y="9574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3473977" y="3283965"/>
              <a:ext cx="241616" cy="422426"/>
            </a:xfrm>
            <a:custGeom>
              <a:avLst/>
              <a:gdLst/>
              <a:ahLst/>
              <a:cxnLst/>
              <a:rect l="l" t="t" r="r" b="b"/>
              <a:pathLst>
                <a:path w="15779" h="27587" fill="none" extrusionOk="0">
                  <a:moveTo>
                    <a:pt x="15779" y="27587"/>
                  </a:moveTo>
                  <a:cubicBezTo>
                    <a:pt x="8707" y="19714"/>
                    <a:pt x="3270" y="10341"/>
                    <a:pt x="1" y="0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4322911" y="4062922"/>
              <a:ext cx="490368" cy="27072"/>
            </a:xfrm>
            <a:custGeom>
              <a:avLst/>
              <a:gdLst/>
              <a:ahLst/>
              <a:cxnLst/>
              <a:rect l="l" t="t" r="r" b="b"/>
              <a:pathLst>
                <a:path w="32024" h="1768" fill="none" extrusionOk="0">
                  <a:moveTo>
                    <a:pt x="32023" y="200"/>
                  </a:moveTo>
                  <a:cubicBezTo>
                    <a:pt x="27020" y="1234"/>
                    <a:pt x="21849" y="1768"/>
                    <a:pt x="16512" y="1768"/>
                  </a:cubicBezTo>
                  <a:cubicBezTo>
                    <a:pt x="10841" y="1768"/>
                    <a:pt x="5337" y="1168"/>
                    <a:pt x="0" y="0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5426724" y="3292127"/>
              <a:ext cx="248767" cy="424478"/>
            </a:xfrm>
            <a:custGeom>
              <a:avLst/>
              <a:gdLst/>
              <a:ahLst/>
              <a:cxnLst/>
              <a:rect l="l" t="t" r="r" b="b"/>
              <a:pathLst>
                <a:path w="16246" h="27721" fill="none" extrusionOk="0">
                  <a:moveTo>
                    <a:pt x="16245" y="1"/>
                  </a:moveTo>
                  <a:cubicBezTo>
                    <a:pt x="12843" y="10408"/>
                    <a:pt x="7272" y="19849"/>
                    <a:pt x="0" y="27721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5431823" y="2159203"/>
              <a:ext cx="244173" cy="422441"/>
            </a:xfrm>
            <a:custGeom>
              <a:avLst/>
              <a:gdLst/>
              <a:ahLst/>
              <a:cxnLst/>
              <a:rect l="l" t="t" r="r" b="b"/>
              <a:pathLst>
                <a:path w="15946" h="27588" fill="none" extrusionOk="0">
                  <a:moveTo>
                    <a:pt x="1" y="1"/>
                  </a:moveTo>
                  <a:cubicBezTo>
                    <a:pt x="7139" y="7906"/>
                    <a:pt x="12643" y="17246"/>
                    <a:pt x="15945" y="27587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4331087" y="1779693"/>
              <a:ext cx="489847" cy="26062"/>
            </a:xfrm>
            <a:custGeom>
              <a:avLst/>
              <a:gdLst/>
              <a:ahLst/>
              <a:cxnLst/>
              <a:rect l="l" t="t" r="r" b="b"/>
              <a:pathLst>
                <a:path w="31990" h="1702" fill="none" extrusionOk="0">
                  <a:moveTo>
                    <a:pt x="0" y="1701"/>
                  </a:moveTo>
                  <a:cubicBezTo>
                    <a:pt x="5137" y="567"/>
                    <a:pt x="10508" y="0"/>
                    <a:pt x="15978" y="0"/>
                  </a:cubicBezTo>
                  <a:cubicBezTo>
                    <a:pt x="21482" y="0"/>
                    <a:pt x="26819" y="567"/>
                    <a:pt x="31990" y="1701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3476534" y="2158177"/>
              <a:ext cx="244173" cy="421415"/>
            </a:xfrm>
            <a:custGeom>
              <a:avLst/>
              <a:gdLst/>
              <a:ahLst/>
              <a:cxnLst/>
              <a:rect l="l" t="t" r="r" b="b"/>
              <a:pathLst>
                <a:path w="15946" h="27521" fill="none" extrusionOk="0">
                  <a:moveTo>
                    <a:pt x="1" y="27521"/>
                  </a:moveTo>
                  <a:cubicBezTo>
                    <a:pt x="3336" y="17180"/>
                    <a:pt x="8840" y="7840"/>
                    <a:pt x="15945" y="1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3631299" y="3579194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1" y="23351"/>
                  </a:moveTo>
                  <a:cubicBezTo>
                    <a:pt x="46701" y="36260"/>
                    <a:pt x="36260" y="46701"/>
                    <a:pt x="23351" y="46701"/>
                  </a:cubicBezTo>
                  <a:cubicBezTo>
                    <a:pt x="10475" y="46701"/>
                    <a:pt x="1" y="36260"/>
                    <a:pt x="1" y="23351"/>
                  </a:cubicBezTo>
                  <a:cubicBezTo>
                    <a:pt x="1" y="10475"/>
                    <a:pt x="10475" y="1"/>
                    <a:pt x="23351" y="1"/>
                  </a:cubicBezTo>
                  <a:cubicBezTo>
                    <a:pt x="36260" y="1"/>
                    <a:pt x="46701" y="10475"/>
                    <a:pt x="46701" y="23351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3854512" y="3751844"/>
              <a:ext cx="269209" cy="370333"/>
            </a:xfrm>
            <a:custGeom>
              <a:avLst/>
              <a:gdLst/>
              <a:ahLst/>
              <a:cxnLst/>
              <a:rect l="l" t="t" r="r" b="b"/>
              <a:pathLst>
                <a:path w="17581" h="24185" fill="none" extrusionOk="0">
                  <a:moveTo>
                    <a:pt x="1" y="15378"/>
                  </a:moveTo>
                  <a:cubicBezTo>
                    <a:pt x="1" y="20215"/>
                    <a:pt x="3904" y="24184"/>
                    <a:pt x="8774" y="24184"/>
                  </a:cubicBezTo>
                  <a:cubicBezTo>
                    <a:pt x="13611" y="24184"/>
                    <a:pt x="17580" y="20248"/>
                    <a:pt x="17580" y="15378"/>
                  </a:cubicBezTo>
                  <a:lnTo>
                    <a:pt x="17580" y="8807"/>
                  </a:lnTo>
                  <a:cubicBezTo>
                    <a:pt x="17580" y="3970"/>
                    <a:pt x="13677" y="0"/>
                    <a:pt x="8774" y="0"/>
                  </a:cubicBezTo>
                  <a:cubicBezTo>
                    <a:pt x="3937" y="0"/>
                    <a:pt x="1" y="3903"/>
                    <a:pt x="1" y="8807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3854512" y="3878006"/>
              <a:ext cx="268688" cy="117493"/>
            </a:xfrm>
            <a:custGeom>
              <a:avLst/>
              <a:gdLst/>
              <a:ahLst/>
              <a:cxnLst/>
              <a:rect l="l" t="t" r="r" b="b"/>
              <a:pathLst>
                <a:path w="17547" h="7673" fill="none" extrusionOk="0">
                  <a:moveTo>
                    <a:pt x="1" y="1"/>
                  </a:moveTo>
                  <a:lnTo>
                    <a:pt x="17547" y="1"/>
                  </a:lnTo>
                  <a:lnTo>
                    <a:pt x="17547" y="7673"/>
                  </a:lnTo>
                  <a:lnTo>
                    <a:pt x="1" y="7673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3863154" y="3894865"/>
              <a:ext cx="83790" cy="84295"/>
            </a:xfrm>
            <a:custGeom>
              <a:avLst/>
              <a:gdLst/>
              <a:ahLst/>
              <a:cxnLst/>
              <a:rect l="l" t="t" r="r" b="b"/>
              <a:pathLst>
                <a:path w="5472" h="5505" fill="none" extrusionOk="0">
                  <a:moveTo>
                    <a:pt x="1101" y="0"/>
                  </a:moveTo>
                  <a:lnTo>
                    <a:pt x="5471" y="3303"/>
                  </a:lnTo>
                  <a:cubicBezTo>
                    <a:pt x="5471" y="3303"/>
                    <a:pt x="4404" y="5504"/>
                    <a:pt x="2169" y="4370"/>
                  </a:cubicBezTo>
                  <a:cubicBezTo>
                    <a:pt x="1" y="3303"/>
                    <a:pt x="1" y="1068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4031290" y="3894865"/>
              <a:ext cx="83269" cy="84295"/>
            </a:xfrm>
            <a:custGeom>
              <a:avLst/>
              <a:gdLst/>
              <a:ahLst/>
              <a:cxnLst/>
              <a:rect l="l" t="t" r="r" b="b"/>
              <a:pathLst>
                <a:path w="5438" h="5505" fill="none" extrusionOk="0">
                  <a:moveTo>
                    <a:pt x="4370" y="0"/>
                  </a:moveTo>
                  <a:lnTo>
                    <a:pt x="1" y="3303"/>
                  </a:lnTo>
                  <a:cubicBezTo>
                    <a:pt x="1" y="3303"/>
                    <a:pt x="1068" y="5504"/>
                    <a:pt x="3270" y="4370"/>
                  </a:cubicBezTo>
                  <a:cubicBezTo>
                    <a:pt x="5438" y="3303"/>
                    <a:pt x="5438" y="1068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3587382" y="1520725"/>
              <a:ext cx="743713" cy="637459"/>
            </a:xfrm>
            <a:custGeom>
              <a:avLst/>
              <a:gdLst/>
              <a:ahLst/>
              <a:cxnLst/>
              <a:rect l="l" t="t" r="r" b="b"/>
              <a:pathLst>
                <a:path w="48569" h="41630" fill="none" extrusionOk="0">
                  <a:moveTo>
                    <a:pt x="48568" y="18613"/>
                  </a:moveTo>
                  <a:cubicBezTo>
                    <a:pt x="48134" y="17379"/>
                    <a:pt x="47567" y="16178"/>
                    <a:pt x="46900" y="15011"/>
                  </a:cubicBezTo>
                  <a:cubicBezTo>
                    <a:pt x="40462" y="3836"/>
                    <a:pt x="26185" y="0"/>
                    <a:pt x="15011" y="6471"/>
                  </a:cubicBezTo>
                  <a:cubicBezTo>
                    <a:pt x="3836" y="12943"/>
                    <a:pt x="0" y="27186"/>
                    <a:pt x="6471" y="38361"/>
                  </a:cubicBezTo>
                  <a:cubicBezTo>
                    <a:pt x="7138" y="39528"/>
                    <a:pt x="7872" y="40629"/>
                    <a:pt x="8706" y="41630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3720694" y="1805740"/>
              <a:ext cx="670672" cy="522034"/>
            </a:xfrm>
            <a:custGeom>
              <a:avLst/>
              <a:gdLst/>
              <a:ahLst/>
              <a:cxnLst/>
              <a:rect l="l" t="t" r="r" b="b"/>
              <a:pathLst>
                <a:path w="43799" h="34092" fill="none" extrusionOk="0">
                  <a:moveTo>
                    <a:pt x="0" y="23017"/>
                  </a:moveTo>
                  <a:cubicBezTo>
                    <a:pt x="7139" y="31590"/>
                    <a:pt x="19648" y="34092"/>
                    <a:pt x="29655" y="28321"/>
                  </a:cubicBezTo>
                  <a:cubicBezTo>
                    <a:pt x="39662" y="22517"/>
                    <a:pt x="43798" y="10475"/>
                    <a:pt x="39862" y="0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44"/>
            <p:cNvGrpSpPr/>
            <p:nvPr/>
          </p:nvGrpSpPr>
          <p:grpSpPr>
            <a:xfrm>
              <a:off x="4038907" y="1833034"/>
              <a:ext cx="130264" cy="130280"/>
              <a:chOff x="4038907" y="1833034"/>
              <a:chExt cx="130264" cy="130280"/>
            </a:xfrm>
          </p:grpSpPr>
          <p:sp>
            <p:nvSpPr>
              <p:cNvPr id="411" name="Google Shape;411;p44"/>
              <p:cNvSpPr/>
              <p:nvPr/>
            </p:nvSpPr>
            <p:spPr>
              <a:xfrm>
                <a:off x="4038907" y="1876461"/>
                <a:ext cx="43442" cy="43426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36" fill="none" extrusionOk="0">
                    <a:moveTo>
                      <a:pt x="2836" y="1435"/>
                    </a:moveTo>
                    <a:cubicBezTo>
                      <a:pt x="2836" y="2202"/>
                      <a:pt x="2202" y="2836"/>
                      <a:pt x="1402" y="2836"/>
                    </a:cubicBezTo>
                    <a:cubicBezTo>
                      <a:pt x="635" y="2836"/>
                      <a:pt x="1" y="2202"/>
                      <a:pt x="1" y="1435"/>
                    </a:cubicBezTo>
                    <a:cubicBezTo>
                      <a:pt x="1" y="634"/>
                      <a:pt x="635" y="0"/>
                      <a:pt x="1402" y="0"/>
                    </a:cubicBezTo>
                    <a:cubicBezTo>
                      <a:pt x="2202" y="0"/>
                      <a:pt x="2836" y="634"/>
                      <a:pt x="2836" y="1435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>
                <a:off x="4125745" y="1833034"/>
                <a:ext cx="43426" cy="4344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37" fill="none" extrusionOk="0">
                    <a:moveTo>
                      <a:pt x="2836" y="1435"/>
                    </a:moveTo>
                    <a:cubicBezTo>
                      <a:pt x="2836" y="2202"/>
                      <a:pt x="2202" y="2836"/>
                      <a:pt x="1401" y="2836"/>
                    </a:cubicBezTo>
                    <a:cubicBezTo>
                      <a:pt x="634" y="2836"/>
                      <a:pt x="0" y="2202"/>
                      <a:pt x="0" y="1435"/>
                    </a:cubicBezTo>
                    <a:cubicBezTo>
                      <a:pt x="0" y="635"/>
                      <a:pt x="634" y="1"/>
                      <a:pt x="1401" y="1"/>
                    </a:cubicBezTo>
                    <a:cubicBezTo>
                      <a:pt x="2202" y="1"/>
                      <a:pt x="2836" y="635"/>
                      <a:pt x="2836" y="1435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4"/>
              <p:cNvSpPr/>
              <p:nvPr/>
            </p:nvSpPr>
            <p:spPr>
              <a:xfrm>
                <a:off x="4125745" y="1919872"/>
                <a:ext cx="43426" cy="4344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37" fill="none" extrusionOk="0">
                    <a:moveTo>
                      <a:pt x="2836" y="1435"/>
                    </a:moveTo>
                    <a:cubicBezTo>
                      <a:pt x="2836" y="2202"/>
                      <a:pt x="2202" y="2836"/>
                      <a:pt x="1401" y="2836"/>
                    </a:cubicBezTo>
                    <a:cubicBezTo>
                      <a:pt x="634" y="2836"/>
                      <a:pt x="0" y="2202"/>
                      <a:pt x="0" y="1435"/>
                    </a:cubicBezTo>
                    <a:cubicBezTo>
                      <a:pt x="0" y="634"/>
                      <a:pt x="634" y="1"/>
                      <a:pt x="1401" y="1"/>
                    </a:cubicBezTo>
                    <a:cubicBezTo>
                      <a:pt x="2202" y="1"/>
                      <a:pt x="2836" y="634"/>
                      <a:pt x="2836" y="1435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4"/>
              <p:cNvSpPr/>
              <p:nvPr/>
            </p:nvSpPr>
            <p:spPr>
              <a:xfrm>
                <a:off x="4079776" y="1864195"/>
                <a:ext cx="48541" cy="24531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1602" fill="none" extrusionOk="0">
                    <a:moveTo>
                      <a:pt x="0" y="1602"/>
                    </a:moveTo>
                    <a:lnTo>
                      <a:pt x="3169" y="1"/>
                    </a:lnTo>
                  </a:path>
                </a:pathLst>
              </a:custGeom>
              <a:solidFill>
                <a:schemeClr val="dk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4079776" y="1908127"/>
                <a:ext cx="48541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1569" fill="none" extrusionOk="0">
                    <a:moveTo>
                      <a:pt x="3169" y="156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44"/>
            <p:cNvSpPr/>
            <p:nvPr/>
          </p:nvSpPr>
          <p:spPr>
            <a:xfrm>
              <a:off x="3772283" y="1779693"/>
              <a:ext cx="447462" cy="287584"/>
            </a:xfrm>
            <a:custGeom>
              <a:avLst/>
              <a:gdLst/>
              <a:ahLst/>
              <a:cxnLst/>
              <a:rect l="l" t="t" r="r" b="b"/>
              <a:pathLst>
                <a:path w="29222" h="18781" fill="none" extrusionOk="0">
                  <a:moveTo>
                    <a:pt x="34" y="1868"/>
                  </a:moveTo>
                  <a:cubicBezTo>
                    <a:pt x="34" y="1868"/>
                    <a:pt x="34" y="0"/>
                    <a:pt x="1902" y="0"/>
                  </a:cubicBezTo>
                  <a:lnTo>
                    <a:pt x="27320" y="0"/>
                  </a:lnTo>
                  <a:cubicBezTo>
                    <a:pt x="27320" y="0"/>
                    <a:pt x="29221" y="0"/>
                    <a:pt x="29221" y="1868"/>
                  </a:cubicBezTo>
                  <a:lnTo>
                    <a:pt x="29221" y="16912"/>
                  </a:lnTo>
                  <a:cubicBezTo>
                    <a:pt x="29221" y="16912"/>
                    <a:pt x="29221" y="18780"/>
                    <a:pt x="27320" y="18780"/>
                  </a:cubicBezTo>
                  <a:lnTo>
                    <a:pt x="1902" y="18780"/>
                  </a:lnTo>
                  <a:cubicBezTo>
                    <a:pt x="1902" y="18780"/>
                    <a:pt x="0" y="18780"/>
                    <a:pt x="0" y="16912"/>
                  </a:cubicBezTo>
                  <a:lnTo>
                    <a:pt x="0" y="1868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3838374" y="1836975"/>
              <a:ext cx="155810" cy="172138"/>
            </a:xfrm>
            <a:custGeom>
              <a:avLst/>
              <a:gdLst/>
              <a:ahLst/>
              <a:cxnLst/>
              <a:rect l="l" t="t" r="r" b="b"/>
              <a:pathLst>
                <a:path w="11309" h="13178" fill="none" extrusionOk="0">
                  <a:moveTo>
                    <a:pt x="0" y="1"/>
                  </a:moveTo>
                  <a:lnTo>
                    <a:pt x="11308" y="1"/>
                  </a:lnTo>
                  <a:lnTo>
                    <a:pt x="11308" y="13177"/>
                  </a:lnTo>
                  <a:lnTo>
                    <a:pt x="0" y="13177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3877431" y="1874020"/>
              <a:ext cx="78146" cy="74090"/>
            </a:xfrm>
            <a:custGeom>
              <a:avLst/>
              <a:gdLst/>
              <a:ahLst/>
              <a:cxnLst/>
              <a:rect l="l" t="t" r="r" b="b"/>
              <a:pathLst>
                <a:path w="5672" h="5672" fill="none" extrusionOk="0">
                  <a:moveTo>
                    <a:pt x="5671" y="2836"/>
                  </a:moveTo>
                  <a:cubicBezTo>
                    <a:pt x="5671" y="4403"/>
                    <a:pt x="4404" y="5671"/>
                    <a:pt x="2836" y="5671"/>
                  </a:cubicBezTo>
                  <a:cubicBezTo>
                    <a:pt x="1268" y="5671"/>
                    <a:pt x="1" y="4403"/>
                    <a:pt x="1" y="2836"/>
                  </a:cubicBezTo>
                  <a:cubicBezTo>
                    <a:pt x="1" y="1268"/>
                    <a:pt x="1268" y="0"/>
                    <a:pt x="2836" y="0"/>
                  </a:cubicBezTo>
                  <a:cubicBezTo>
                    <a:pt x="4404" y="0"/>
                    <a:pt x="5671" y="1268"/>
                    <a:pt x="5671" y="2836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3865032" y="1948098"/>
              <a:ext cx="103869" cy="61877"/>
            </a:xfrm>
            <a:custGeom>
              <a:avLst/>
              <a:gdLst/>
              <a:ahLst/>
              <a:cxnLst/>
              <a:rect l="l" t="t" r="r" b="b"/>
              <a:pathLst>
                <a:path w="7539" h="4737" fill="none" extrusionOk="0">
                  <a:moveTo>
                    <a:pt x="7505" y="3769"/>
                  </a:moveTo>
                  <a:cubicBezTo>
                    <a:pt x="7505" y="1668"/>
                    <a:pt x="5838" y="0"/>
                    <a:pt x="3736" y="0"/>
                  </a:cubicBezTo>
                  <a:cubicBezTo>
                    <a:pt x="1668" y="0"/>
                    <a:pt x="0" y="1668"/>
                    <a:pt x="0" y="3769"/>
                  </a:cubicBezTo>
                  <a:lnTo>
                    <a:pt x="0" y="4737"/>
                  </a:lnTo>
                  <a:lnTo>
                    <a:pt x="7539" y="4737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4031756" y="2008790"/>
              <a:ext cx="144060" cy="15"/>
            </a:xfrm>
            <a:custGeom>
              <a:avLst/>
              <a:gdLst/>
              <a:ahLst/>
              <a:cxnLst/>
              <a:rect l="l" t="t" r="r" b="b"/>
              <a:pathLst>
                <a:path w="9408" h="1" fill="none" extrusionOk="0">
                  <a:moveTo>
                    <a:pt x="1" y="0"/>
                  </a:moveTo>
                  <a:lnTo>
                    <a:pt x="9407" y="0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5373083" y="2581634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1" y="23350"/>
                  </a:moveTo>
                  <a:cubicBezTo>
                    <a:pt x="46701" y="36226"/>
                    <a:pt x="36260" y="46700"/>
                    <a:pt x="23351" y="46700"/>
                  </a:cubicBezTo>
                  <a:cubicBezTo>
                    <a:pt x="10475" y="46700"/>
                    <a:pt x="1" y="36226"/>
                    <a:pt x="1" y="23350"/>
                  </a:cubicBezTo>
                  <a:cubicBezTo>
                    <a:pt x="1" y="10441"/>
                    <a:pt x="10475" y="0"/>
                    <a:pt x="23351" y="0"/>
                  </a:cubicBezTo>
                  <a:cubicBezTo>
                    <a:pt x="36260" y="0"/>
                    <a:pt x="46701" y="10441"/>
                    <a:pt x="46701" y="2335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5594765" y="2868685"/>
              <a:ext cx="257449" cy="231403"/>
            </a:xfrm>
            <a:custGeom>
              <a:avLst/>
              <a:gdLst/>
              <a:ahLst/>
              <a:cxnLst/>
              <a:rect l="l" t="t" r="r" b="b"/>
              <a:pathLst>
                <a:path w="16813" h="15112" fill="none" extrusionOk="0">
                  <a:moveTo>
                    <a:pt x="1" y="1669"/>
                  </a:moveTo>
                  <a:cubicBezTo>
                    <a:pt x="1" y="1669"/>
                    <a:pt x="1" y="1"/>
                    <a:pt x="1668" y="1"/>
                  </a:cubicBezTo>
                  <a:lnTo>
                    <a:pt x="15145" y="1"/>
                  </a:lnTo>
                  <a:cubicBezTo>
                    <a:pt x="15145" y="1"/>
                    <a:pt x="16813" y="1"/>
                    <a:pt x="16813" y="1669"/>
                  </a:cubicBezTo>
                  <a:lnTo>
                    <a:pt x="16813" y="13444"/>
                  </a:lnTo>
                  <a:cubicBezTo>
                    <a:pt x="16813" y="13444"/>
                    <a:pt x="16813" y="15112"/>
                    <a:pt x="15145" y="15112"/>
                  </a:cubicBezTo>
                  <a:lnTo>
                    <a:pt x="1668" y="15112"/>
                  </a:lnTo>
                  <a:cubicBezTo>
                    <a:pt x="1668" y="15112"/>
                    <a:pt x="1" y="15112"/>
                    <a:pt x="1" y="13444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5594765" y="2868685"/>
              <a:ext cx="257449" cy="231403"/>
            </a:xfrm>
            <a:custGeom>
              <a:avLst/>
              <a:gdLst/>
              <a:ahLst/>
              <a:cxnLst/>
              <a:rect l="l" t="t" r="r" b="b"/>
              <a:pathLst>
                <a:path w="16813" h="15112" fill="none" extrusionOk="0">
                  <a:moveTo>
                    <a:pt x="1" y="1669"/>
                  </a:moveTo>
                  <a:cubicBezTo>
                    <a:pt x="1" y="1669"/>
                    <a:pt x="1" y="1"/>
                    <a:pt x="1668" y="1"/>
                  </a:cubicBezTo>
                  <a:lnTo>
                    <a:pt x="15145" y="1"/>
                  </a:lnTo>
                  <a:cubicBezTo>
                    <a:pt x="15145" y="1"/>
                    <a:pt x="16813" y="1"/>
                    <a:pt x="16813" y="1669"/>
                  </a:cubicBezTo>
                  <a:lnTo>
                    <a:pt x="16813" y="13444"/>
                  </a:lnTo>
                  <a:cubicBezTo>
                    <a:pt x="16813" y="13444"/>
                    <a:pt x="16813" y="15112"/>
                    <a:pt x="15145" y="15112"/>
                  </a:cubicBezTo>
                  <a:lnTo>
                    <a:pt x="1668" y="15112"/>
                  </a:lnTo>
                  <a:cubicBezTo>
                    <a:pt x="1668" y="15112"/>
                    <a:pt x="1" y="15112"/>
                    <a:pt x="1" y="13444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5544202" y="2939690"/>
              <a:ext cx="358573" cy="89410"/>
            </a:xfrm>
            <a:custGeom>
              <a:avLst/>
              <a:gdLst/>
              <a:ahLst/>
              <a:cxnLst/>
              <a:rect l="l" t="t" r="r" b="b"/>
              <a:pathLst>
                <a:path w="23417" h="5839" fill="none" extrusionOk="0">
                  <a:moveTo>
                    <a:pt x="0" y="1"/>
                  </a:moveTo>
                  <a:lnTo>
                    <a:pt x="23417" y="1"/>
                  </a:lnTo>
                  <a:lnTo>
                    <a:pt x="23417" y="5838"/>
                  </a:lnTo>
                  <a:lnTo>
                    <a:pt x="0" y="5838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5806123" y="2963750"/>
              <a:ext cx="41303" cy="41298"/>
            </a:xfrm>
            <a:custGeom>
              <a:avLst/>
              <a:gdLst/>
              <a:ahLst/>
              <a:cxnLst/>
              <a:rect l="l" t="t" r="r" b="b"/>
              <a:pathLst>
                <a:path w="2169" h="2169" fill="none" extrusionOk="0">
                  <a:moveTo>
                    <a:pt x="2168" y="1068"/>
                  </a:moveTo>
                  <a:cubicBezTo>
                    <a:pt x="2168" y="1668"/>
                    <a:pt x="1701" y="2168"/>
                    <a:pt x="1101" y="2168"/>
                  </a:cubicBezTo>
                  <a:cubicBezTo>
                    <a:pt x="500" y="2168"/>
                    <a:pt x="0" y="1668"/>
                    <a:pt x="0" y="1068"/>
                  </a:cubicBezTo>
                  <a:cubicBezTo>
                    <a:pt x="0" y="467"/>
                    <a:pt x="500" y="0"/>
                    <a:pt x="1101" y="0"/>
                  </a:cubicBezTo>
                  <a:cubicBezTo>
                    <a:pt x="1701" y="0"/>
                    <a:pt x="2168" y="467"/>
                    <a:pt x="2168" y="1068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5703224" y="2963750"/>
              <a:ext cx="41303" cy="41298"/>
            </a:xfrm>
            <a:custGeom>
              <a:avLst/>
              <a:gdLst/>
              <a:ahLst/>
              <a:cxnLst/>
              <a:rect l="l" t="t" r="r" b="b"/>
              <a:pathLst>
                <a:path w="2169" h="2169" fill="none" extrusionOk="0">
                  <a:moveTo>
                    <a:pt x="2168" y="1068"/>
                  </a:moveTo>
                  <a:cubicBezTo>
                    <a:pt x="2168" y="1668"/>
                    <a:pt x="1668" y="2168"/>
                    <a:pt x="1068" y="2168"/>
                  </a:cubicBezTo>
                  <a:cubicBezTo>
                    <a:pt x="501" y="2168"/>
                    <a:pt x="0" y="1668"/>
                    <a:pt x="0" y="1068"/>
                  </a:cubicBezTo>
                  <a:cubicBezTo>
                    <a:pt x="0" y="467"/>
                    <a:pt x="501" y="0"/>
                    <a:pt x="1068" y="0"/>
                  </a:cubicBezTo>
                  <a:cubicBezTo>
                    <a:pt x="1668" y="0"/>
                    <a:pt x="2168" y="467"/>
                    <a:pt x="2168" y="1068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5599050" y="2963750"/>
              <a:ext cx="41303" cy="41298"/>
            </a:xfrm>
            <a:custGeom>
              <a:avLst/>
              <a:gdLst/>
              <a:ahLst/>
              <a:cxnLst/>
              <a:rect l="l" t="t" r="r" b="b"/>
              <a:pathLst>
                <a:path w="2169" h="2169" fill="none" extrusionOk="0">
                  <a:moveTo>
                    <a:pt x="2169" y="1068"/>
                  </a:moveTo>
                  <a:cubicBezTo>
                    <a:pt x="2169" y="1668"/>
                    <a:pt x="1702" y="2168"/>
                    <a:pt x="1101" y="2168"/>
                  </a:cubicBezTo>
                  <a:cubicBezTo>
                    <a:pt x="501" y="2168"/>
                    <a:pt x="1" y="1668"/>
                    <a:pt x="1" y="1068"/>
                  </a:cubicBezTo>
                  <a:cubicBezTo>
                    <a:pt x="1" y="467"/>
                    <a:pt x="501" y="0"/>
                    <a:pt x="1101" y="0"/>
                  </a:cubicBezTo>
                  <a:cubicBezTo>
                    <a:pt x="1702" y="0"/>
                    <a:pt x="2169" y="467"/>
                    <a:pt x="2169" y="1068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5544202" y="2939690"/>
              <a:ext cx="358573" cy="89410"/>
            </a:xfrm>
            <a:custGeom>
              <a:avLst/>
              <a:gdLst/>
              <a:ahLst/>
              <a:cxnLst/>
              <a:rect l="l" t="t" r="r" b="b"/>
              <a:pathLst>
                <a:path w="23417" h="5839" fill="none" extrusionOk="0">
                  <a:moveTo>
                    <a:pt x="0" y="1"/>
                  </a:moveTo>
                  <a:lnTo>
                    <a:pt x="23417" y="1"/>
                  </a:lnTo>
                  <a:lnTo>
                    <a:pt x="23417" y="5838"/>
                  </a:lnTo>
                  <a:lnTo>
                    <a:pt x="0" y="5838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5647379" y="2723123"/>
              <a:ext cx="153247" cy="145071"/>
            </a:xfrm>
            <a:custGeom>
              <a:avLst/>
              <a:gdLst/>
              <a:ahLst/>
              <a:cxnLst/>
              <a:rect l="l" t="t" r="r" b="b"/>
              <a:pathLst>
                <a:path w="10008" h="9474" fill="none" extrusionOk="0">
                  <a:moveTo>
                    <a:pt x="10008" y="9473"/>
                  </a:moveTo>
                  <a:lnTo>
                    <a:pt x="10008" y="5004"/>
                  </a:lnTo>
                  <a:cubicBezTo>
                    <a:pt x="10008" y="2202"/>
                    <a:pt x="7739" y="0"/>
                    <a:pt x="5004" y="0"/>
                  </a:cubicBezTo>
                  <a:cubicBezTo>
                    <a:pt x="2202" y="0"/>
                    <a:pt x="0" y="2268"/>
                    <a:pt x="0" y="5004"/>
                  </a:cubicBezTo>
                  <a:lnTo>
                    <a:pt x="0" y="9473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4790284" y="3583282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0" y="23351"/>
                  </a:moveTo>
                  <a:cubicBezTo>
                    <a:pt x="46700" y="36227"/>
                    <a:pt x="36259" y="46701"/>
                    <a:pt x="23350" y="46701"/>
                  </a:cubicBezTo>
                  <a:cubicBezTo>
                    <a:pt x="10441" y="46701"/>
                    <a:pt x="0" y="36227"/>
                    <a:pt x="0" y="23351"/>
                  </a:cubicBezTo>
                  <a:cubicBezTo>
                    <a:pt x="0" y="10441"/>
                    <a:pt x="10441" y="1"/>
                    <a:pt x="23350" y="1"/>
                  </a:cubicBezTo>
                  <a:cubicBezTo>
                    <a:pt x="36259" y="1"/>
                    <a:pt x="46700" y="10441"/>
                    <a:pt x="46700" y="23351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4946580" y="3792193"/>
              <a:ext cx="402504" cy="289115"/>
            </a:xfrm>
            <a:custGeom>
              <a:avLst/>
              <a:gdLst/>
              <a:ahLst/>
              <a:cxnLst/>
              <a:rect l="l" t="t" r="r" b="b"/>
              <a:pathLst>
                <a:path w="26286" h="18881" fill="none" extrusionOk="0">
                  <a:moveTo>
                    <a:pt x="0" y="1869"/>
                  </a:moveTo>
                  <a:cubicBezTo>
                    <a:pt x="0" y="1869"/>
                    <a:pt x="0" y="1"/>
                    <a:pt x="1902" y="1"/>
                  </a:cubicBezTo>
                  <a:lnTo>
                    <a:pt x="24418" y="1"/>
                  </a:lnTo>
                  <a:cubicBezTo>
                    <a:pt x="24418" y="1"/>
                    <a:pt x="26286" y="1"/>
                    <a:pt x="26286" y="1869"/>
                  </a:cubicBezTo>
                  <a:lnTo>
                    <a:pt x="26286" y="17013"/>
                  </a:lnTo>
                  <a:cubicBezTo>
                    <a:pt x="26286" y="17013"/>
                    <a:pt x="26286" y="18881"/>
                    <a:pt x="24418" y="18881"/>
                  </a:cubicBezTo>
                  <a:lnTo>
                    <a:pt x="1902" y="18881"/>
                  </a:lnTo>
                  <a:cubicBezTo>
                    <a:pt x="1902" y="18881"/>
                    <a:pt x="0" y="18881"/>
                    <a:pt x="0" y="17013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4946580" y="3862678"/>
              <a:ext cx="402504" cy="15"/>
            </a:xfrm>
            <a:custGeom>
              <a:avLst/>
              <a:gdLst/>
              <a:ahLst/>
              <a:cxnLst/>
              <a:rect l="l" t="t" r="r" b="b"/>
              <a:pathLst>
                <a:path w="26286" h="1" fill="none" extrusionOk="0">
                  <a:moveTo>
                    <a:pt x="0" y="1"/>
                  </a:moveTo>
                  <a:lnTo>
                    <a:pt x="26286" y="1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5124850" y="3943391"/>
              <a:ext cx="46489" cy="46489"/>
            </a:xfrm>
            <a:custGeom>
              <a:avLst/>
              <a:gdLst/>
              <a:ahLst/>
              <a:cxnLst/>
              <a:rect l="l" t="t" r="r" b="b"/>
              <a:pathLst>
                <a:path w="3036" h="3036" fill="none" extrusionOk="0">
                  <a:moveTo>
                    <a:pt x="0" y="0"/>
                  </a:moveTo>
                  <a:lnTo>
                    <a:pt x="3036" y="3036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5124850" y="3943391"/>
              <a:ext cx="46489" cy="46489"/>
            </a:xfrm>
            <a:custGeom>
              <a:avLst/>
              <a:gdLst/>
              <a:ahLst/>
              <a:cxnLst/>
              <a:rect l="l" t="t" r="r" b="b"/>
              <a:pathLst>
                <a:path w="3036" h="3036" fill="none" extrusionOk="0">
                  <a:moveTo>
                    <a:pt x="0" y="3036"/>
                  </a:moveTo>
                  <a:lnTo>
                    <a:pt x="3036" y="0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3055650" y="2573457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0" y="23350"/>
                  </a:moveTo>
                  <a:cubicBezTo>
                    <a:pt x="46700" y="36260"/>
                    <a:pt x="36226" y="46700"/>
                    <a:pt x="23350" y="46700"/>
                  </a:cubicBezTo>
                  <a:cubicBezTo>
                    <a:pt x="10441" y="46700"/>
                    <a:pt x="0" y="36260"/>
                    <a:pt x="0" y="23350"/>
                  </a:cubicBezTo>
                  <a:cubicBezTo>
                    <a:pt x="0" y="10475"/>
                    <a:pt x="10441" y="0"/>
                    <a:pt x="23350" y="0"/>
                  </a:cubicBezTo>
                  <a:cubicBezTo>
                    <a:pt x="36226" y="0"/>
                    <a:pt x="46700" y="10475"/>
                    <a:pt x="46700" y="2335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3225743" y="2754269"/>
              <a:ext cx="172648" cy="172664"/>
            </a:xfrm>
            <a:custGeom>
              <a:avLst/>
              <a:gdLst/>
              <a:ahLst/>
              <a:cxnLst/>
              <a:rect l="l" t="t" r="r" b="b"/>
              <a:pathLst>
                <a:path w="11275" h="11276" fill="none" extrusionOk="0">
                  <a:moveTo>
                    <a:pt x="11275" y="5638"/>
                  </a:moveTo>
                  <a:cubicBezTo>
                    <a:pt x="11275" y="8740"/>
                    <a:pt x="8740" y="11276"/>
                    <a:pt x="5638" y="11276"/>
                  </a:cubicBezTo>
                  <a:cubicBezTo>
                    <a:pt x="2535" y="11276"/>
                    <a:pt x="0" y="8740"/>
                    <a:pt x="0" y="5638"/>
                  </a:cubicBezTo>
                  <a:cubicBezTo>
                    <a:pt x="0" y="2536"/>
                    <a:pt x="2535" y="1"/>
                    <a:pt x="5638" y="1"/>
                  </a:cubicBezTo>
                  <a:cubicBezTo>
                    <a:pt x="8740" y="1"/>
                    <a:pt x="11275" y="2536"/>
                    <a:pt x="11275" y="5638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3197139" y="2927425"/>
              <a:ext cx="229856" cy="143555"/>
            </a:xfrm>
            <a:custGeom>
              <a:avLst/>
              <a:gdLst/>
              <a:ahLst/>
              <a:cxnLst/>
              <a:rect l="l" t="t" r="r" b="b"/>
              <a:pathLst>
                <a:path w="15011" h="9375" fill="none" extrusionOk="0">
                  <a:moveTo>
                    <a:pt x="15011" y="7506"/>
                  </a:moveTo>
                  <a:cubicBezTo>
                    <a:pt x="15011" y="3370"/>
                    <a:pt x="11642" y="1"/>
                    <a:pt x="7506" y="1"/>
                  </a:cubicBezTo>
                  <a:cubicBezTo>
                    <a:pt x="3403" y="1"/>
                    <a:pt x="0" y="3370"/>
                    <a:pt x="0" y="7506"/>
                  </a:cubicBezTo>
                  <a:lnTo>
                    <a:pt x="0" y="9374"/>
                  </a:lnTo>
                  <a:lnTo>
                    <a:pt x="15011" y="9374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3225743" y="2754269"/>
              <a:ext cx="172648" cy="172664"/>
            </a:xfrm>
            <a:custGeom>
              <a:avLst/>
              <a:gdLst/>
              <a:ahLst/>
              <a:cxnLst/>
              <a:rect l="l" t="t" r="r" b="b"/>
              <a:pathLst>
                <a:path w="11275" h="11276" fill="none" extrusionOk="0">
                  <a:moveTo>
                    <a:pt x="11275" y="5638"/>
                  </a:moveTo>
                  <a:cubicBezTo>
                    <a:pt x="11275" y="8740"/>
                    <a:pt x="8740" y="11276"/>
                    <a:pt x="5638" y="11276"/>
                  </a:cubicBezTo>
                  <a:cubicBezTo>
                    <a:pt x="2535" y="11276"/>
                    <a:pt x="0" y="8740"/>
                    <a:pt x="0" y="5638"/>
                  </a:cubicBezTo>
                  <a:cubicBezTo>
                    <a:pt x="0" y="2536"/>
                    <a:pt x="2535" y="1"/>
                    <a:pt x="5638" y="1"/>
                  </a:cubicBezTo>
                  <a:cubicBezTo>
                    <a:pt x="8740" y="1"/>
                    <a:pt x="11275" y="2536"/>
                    <a:pt x="11275" y="5638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3197139" y="2927425"/>
              <a:ext cx="229856" cy="143555"/>
            </a:xfrm>
            <a:custGeom>
              <a:avLst/>
              <a:gdLst/>
              <a:ahLst/>
              <a:cxnLst/>
              <a:rect l="l" t="t" r="r" b="b"/>
              <a:pathLst>
                <a:path w="15011" h="9375" fill="none" extrusionOk="0">
                  <a:moveTo>
                    <a:pt x="15011" y="7506"/>
                  </a:moveTo>
                  <a:cubicBezTo>
                    <a:pt x="15011" y="3370"/>
                    <a:pt x="11642" y="1"/>
                    <a:pt x="7506" y="1"/>
                  </a:cubicBezTo>
                  <a:cubicBezTo>
                    <a:pt x="3403" y="1"/>
                    <a:pt x="0" y="3370"/>
                    <a:pt x="0" y="7506"/>
                  </a:cubicBezTo>
                  <a:lnTo>
                    <a:pt x="0" y="9374"/>
                  </a:lnTo>
                  <a:lnTo>
                    <a:pt x="15011" y="9374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3436185" y="2817789"/>
              <a:ext cx="155284" cy="15"/>
            </a:xfrm>
            <a:custGeom>
              <a:avLst/>
              <a:gdLst/>
              <a:ahLst/>
              <a:cxnLst/>
              <a:rect l="l" t="t" r="r" b="b"/>
              <a:pathLst>
                <a:path w="10141" h="1" fill="none" extrusionOk="0">
                  <a:moveTo>
                    <a:pt x="0" y="0"/>
                  </a:moveTo>
                  <a:lnTo>
                    <a:pt x="10141" y="0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3398899" y="3026150"/>
              <a:ext cx="229351" cy="15"/>
            </a:xfrm>
            <a:custGeom>
              <a:avLst/>
              <a:gdLst/>
              <a:ahLst/>
              <a:cxnLst/>
              <a:rect l="l" t="t" r="r" b="b"/>
              <a:pathLst>
                <a:path w="14978" h="1" fill="none" extrusionOk="0">
                  <a:moveTo>
                    <a:pt x="0" y="1"/>
                  </a:moveTo>
                  <a:lnTo>
                    <a:pt x="14978" y="1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3418300" y="2978003"/>
              <a:ext cx="190549" cy="15"/>
            </a:xfrm>
            <a:custGeom>
              <a:avLst/>
              <a:gdLst/>
              <a:ahLst/>
              <a:cxnLst/>
              <a:rect l="l" t="t" r="r" b="b"/>
              <a:pathLst>
                <a:path w="12444" h="1" fill="none" extrusionOk="0">
                  <a:moveTo>
                    <a:pt x="1" y="0"/>
                  </a:moveTo>
                  <a:lnTo>
                    <a:pt x="12443" y="0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3439753" y="2872356"/>
              <a:ext cx="147643" cy="15"/>
            </a:xfrm>
            <a:custGeom>
              <a:avLst/>
              <a:gdLst/>
              <a:ahLst/>
              <a:cxnLst/>
              <a:rect l="l" t="t" r="r" b="b"/>
              <a:pathLst>
                <a:path w="9642" h="1" fill="none" extrusionOk="0">
                  <a:moveTo>
                    <a:pt x="1" y="1"/>
                  </a:moveTo>
                  <a:lnTo>
                    <a:pt x="9641" y="1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3426982" y="2754269"/>
              <a:ext cx="172664" cy="172664"/>
            </a:xfrm>
            <a:custGeom>
              <a:avLst/>
              <a:gdLst/>
              <a:ahLst/>
              <a:cxnLst/>
              <a:rect l="l" t="t" r="r" b="b"/>
              <a:pathLst>
                <a:path w="11276" h="11276" fill="none" extrusionOk="0">
                  <a:moveTo>
                    <a:pt x="11276" y="5638"/>
                  </a:moveTo>
                  <a:cubicBezTo>
                    <a:pt x="11276" y="8740"/>
                    <a:pt x="8740" y="11276"/>
                    <a:pt x="5638" y="11276"/>
                  </a:cubicBezTo>
                  <a:cubicBezTo>
                    <a:pt x="2536" y="11276"/>
                    <a:pt x="1" y="8740"/>
                    <a:pt x="1" y="5638"/>
                  </a:cubicBezTo>
                  <a:cubicBezTo>
                    <a:pt x="1" y="2536"/>
                    <a:pt x="2536" y="1"/>
                    <a:pt x="5638" y="1"/>
                  </a:cubicBezTo>
                  <a:cubicBezTo>
                    <a:pt x="8740" y="1"/>
                    <a:pt x="11276" y="2536"/>
                    <a:pt x="11276" y="5638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3398378" y="2927425"/>
              <a:ext cx="229871" cy="143555"/>
            </a:xfrm>
            <a:custGeom>
              <a:avLst/>
              <a:gdLst/>
              <a:ahLst/>
              <a:cxnLst/>
              <a:rect l="l" t="t" r="r" b="b"/>
              <a:pathLst>
                <a:path w="15012" h="9375" fill="none" extrusionOk="0">
                  <a:moveTo>
                    <a:pt x="15012" y="7506"/>
                  </a:moveTo>
                  <a:cubicBezTo>
                    <a:pt x="15012" y="3370"/>
                    <a:pt x="11643" y="1"/>
                    <a:pt x="7506" y="1"/>
                  </a:cubicBezTo>
                  <a:cubicBezTo>
                    <a:pt x="3370" y="1"/>
                    <a:pt x="1" y="3370"/>
                    <a:pt x="1" y="7506"/>
                  </a:cubicBezTo>
                  <a:lnTo>
                    <a:pt x="1" y="9374"/>
                  </a:lnTo>
                  <a:lnTo>
                    <a:pt x="15012" y="9374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4820924" y="1524813"/>
              <a:ext cx="742687" cy="634397"/>
            </a:xfrm>
            <a:custGeom>
              <a:avLst/>
              <a:gdLst/>
              <a:ahLst/>
              <a:cxnLst/>
              <a:rect l="l" t="t" r="r" b="b"/>
              <a:pathLst>
                <a:path w="48502" h="41430" fill="none" extrusionOk="0">
                  <a:moveTo>
                    <a:pt x="39896" y="41430"/>
                  </a:moveTo>
                  <a:cubicBezTo>
                    <a:pt x="40696" y="40496"/>
                    <a:pt x="41397" y="39495"/>
                    <a:pt x="42031" y="38361"/>
                  </a:cubicBezTo>
                  <a:cubicBezTo>
                    <a:pt x="48502" y="27186"/>
                    <a:pt x="44666" y="12909"/>
                    <a:pt x="33491" y="6438"/>
                  </a:cubicBezTo>
                  <a:cubicBezTo>
                    <a:pt x="22316" y="0"/>
                    <a:pt x="8040" y="3836"/>
                    <a:pt x="1602" y="15011"/>
                  </a:cubicBezTo>
                  <a:cubicBezTo>
                    <a:pt x="968" y="16078"/>
                    <a:pt x="434" y="17212"/>
                    <a:pt x="1" y="18346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4759122" y="1805740"/>
              <a:ext cx="672709" cy="526122"/>
            </a:xfrm>
            <a:custGeom>
              <a:avLst/>
              <a:gdLst/>
              <a:ahLst/>
              <a:cxnLst/>
              <a:rect l="l" t="t" r="r" b="b"/>
              <a:pathLst>
                <a:path w="43932" h="34359" fill="none" extrusionOk="0">
                  <a:moveTo>
                    <a:pt x="4037" y="0"/>
                  </a:moveTo>
                  <a:cubicBezTo>
                    <a:pt x="0" y="10541"/>
                    <a:pt x="4070" y="22717"/>
                    <a:pt x="14177" y="28554"/>
                  </a:cubicBezTo>
                  <a:cubicBezTo>
                    <a:pt x="24251" y="34358"/>
                    <a:pt x="36860" y="31857"/>
                    <a:pt x="43932" y="23084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5042606" y="1770490"/>
              <a:ext cx="224757" cy="258475"/>
            </a:xfrm>
            <a:custGeom>
              <a:avLst/>
              <a:gdLst/>
              <a:ahLst/>
              <a:cxnLst/>
              <a:rect l="l" t="t" r="r" b="b"/>
              <a:pathLst>
                <a:path w="14678" h="16880" fill="none" extrusionOk="0">
                  <a:moveTo>
                    <a:pt x="7339" y="16880"/>
                  </a:moveTo>
                  <a:cubicBezTo>
                    <a:pt x="1768" y="12476"/>
                    <a:pt x="367" y="6439"/>
                    <a:pt x="1" y="3670"/>
                  </a:cubicBezTo>
                  <a:lnTo>
                    <a:pt x="7339" y="1"/>
                  </a:lnTo>
                  <a:lnTo>
                    <a:pt x="14678" y="3670"/>
                  </a:lnTo>
                  <a:cubicBezTo>
                    <a:pt x="14311" y="6439"/>
                    <a:pt x="12876" y="12476"/>
                    <a:pt x="7339" y="16880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5111053" y="1852214"/>
              <a:ext cx="102165" cy="76639"/>
            </a:xfrm>
            <a:custGeom>
              <a:avLst/>
              <a:gdLst/>
              <a:ahLst/>
              <a:cxnLst/>
              <a:rect l="l" t="t" r="r" b="b"/>
              <a:pathLst>
                <a:path w="6672" h="5005" fill="none" extrusionOk="0">
                  <a:moveTo>
                    <a:pt x="0" y="2936"/>
                  </a:moveTo>
                  <a:lnTo>
                    <a:pt x="2069" y="5005"/>
                  </a:lnTo>
                  <a:lnTo>
                    <a:pt x="6672" y="1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5002257" y="1728105"/>
              <a:ext cx="305454" cy="348880"/>
            </a:xfrm>
            <a:custGeom>
              <a:avLst/>
              <a:gdLst/>
              <a:ahLst/>
              <a:cxnLst/>
              <a:rect l="l" t="t" r="r" b="b"/>
              <a:pathLst>
                <a:path w="19948" h="22784" fill="none" extrusionOk="0">
                  <a:moveTo>
                    <a:pt x="9974" y="22783"/>
                  </a:moveTo>
                  <a:cubicBezTo>
                    <a:pt x="0" y="16145"/>
                    <a:pt x="0" y="4970"/>
                    <a:pt x="0" y="4970"/>
                  </a:cubicBezTo>
                  <a:lnTo>
                    <a:pt x="9974" y="0"/>
                  </a:lnTo>
                  <a:lnTo>
                    <a:pt x="19948" y="4970"/>
                  </a:lnTo>
                  <a:cubicBezTo>
                    <a:pt x="19881" y="4937"/>
                    <a:pt x="19881" y="16112"/>
                    <a:pt x="9974" y="22783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44"/>
          <p:cNvSpPr txBox="1"/>
          <p:nvPr/>
        </p:nvSpPr>
        <p:spPr>
          <a:xfrm>
            <a:off x="742681" y="1524650"/>
            <a:ext cx="1075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MERCURY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741506" y="3609928"/>
            <a:ext cx="1075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VENUS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3" name="Google Shape;453;p44"/>
          <p:cNvSpPr txBox="1"/>
          <p:nvPr/>
        </p:nvSpPr>
        <p:spPr>
          <a:xfrm>
            <a:off x="7316396" y="1524650"/>
            <a:ext cx="1075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JUPITER 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4" name="Google Shape;454;p44"/>
          <p:cNvSpPr txBox="1"/>
          <p:nvPr/>
        </p:nvSpPr>
        <p:spPr>
          <a:xfrm>
            <a:off x="743950" y="1833928"/>
            <a:ext cx="20940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the smallest planet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741500" y="3919235"/>
            <a:ext cx="20940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has a beautiful name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6" name="Google Shape;456;p44"/>
          <p:cNvSpPr txBox="1"/>
          <p:nvPr/>
        </p:nvSpPr>
        <p:spPr>
          <a:xfrm>
            <a:off x="6299930" y="1833916"/>
            <a:ext cx="20916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the biggest planet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743855" y="2561129"/>
            <a:ext cx="1075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SATURN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7316396" y="3606900"/>
            <a:ext cx="1075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NEPTUNE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9" name="Google Shape;459;p44"/>
          <p:cNvSpPr txBox="1"/>
          <p:nvPr/>
        </p:nvSpPr>
        <p:spPr>
          <a:xfrm>
            <a:off x="7316396" y="2562691"/>
            <a:ext cx="1075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MARS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0" name="Google Shape;460;p44"/>
          <p:cNvSpPr txBox="1"/>
          <p:nvPr/>
        </p:nvSpPr>
        <p:spPr>
          <a:xfrm>
            <a:off x="743950" y="2876587"/>
            <a:ext cx="20940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 has several rings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1" name="Google Shape;461;p44"/>
          <p:cNvSpPr txBox="1"/>
          <p:nvPr/>
        </p:nvSpPr>
        <p:spPr>
          <a:xfrm>
            <a:off x="6297499" y="3921293"/>
            <a:ext cx="2091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the farthest planet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44"/>
          <p:cNvSpPr txBox="1"/>
          <p:nvPr/>
        </p:nvSpPr>
        <p:spPr>
          <a:xfrm>
            <a:off x="6299930" y="2877611"/>
            <a:ext cx="20916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It’s a cold place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1942899" y="2751025"/>
            <a:ext cx="248400" cy="98700"/>
          </a:xfrm>
          <a:prstGeom prst="roundRect">
            <a:avLst>
              <a:gd name="adj" fmla="val 306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4"/>
          <p:cNvSpPr/>
          <p:nvPr/>
        </p:nvSpPr>
        <p:spPr>
          <a:xfrm>
            <a:off x="1942899" y="3796800"/>
            <a:ext cx="492000" cy="98700"/>
          </a:xfrm>
          <a:prstGeom prst="roundRect">
            <a:avLst>
              <a:gd name="adj" fmla="val 306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4"/>
          <p:cNvSpPr/>
          <p:nvPr/>
        </p:nvSpPr>
        <p:spPr>
          <a:xfrm flipH="1">
            <a:off x="6428751" y="1681300"/>
            <a:ext cx="772200" cy="98700"/>
          </a:xfrm>
          <a:prstGeom prst="roundRect">
            <a:avLst>
              <a:gd name="adj" fmla="val 306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4"/>
          <p:cNvSpPr/>
          <p:nvPr/>
        </p:nvSpPr>
        <p:spPr>
          <a:xfrm flipH="1">
            <a:off x="6660664" y="2751025"/>
            <a:ext cx="540300" cy="98700"/>
          </a:xfrm>
          <a:prstGeom prst="roundRect">
            <a:avLst>
              <a:gd name="adj" fmla="val 306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4"/>
          <p:cNvSpPr/>
          <p:nvPr/>
        </p:nvSpPr>
        <p:spPr>
          <a:xfrm flipH="1">
            <a:off x="7008343" y="3796800"/>
            <a:ext cx="192600" cy="98700"/>
          </a:xfrm>
          <a:prstGeom prst="roundRect">
            <a:avLst>
              <a:gd name="adj" fmla="val 306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>
            <a:spLocks noGrp="1"/>
          </p:cNvSpPr>
          <p:nvPr>
            <p:ph type="title" idx="2"/>
          </p:nvPr>
        </p:nvSpPr>
        <p:spPr>
          <a:xfrm>
            <a:off x="2852250" y="2158103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24h 37m 23s</a:t>
            </a:r>
            <a:endParaRPr/>
          </a:p>
        </p:txBody>
      </p:sp>
      <p:sp>
        <p:nvSpPr>
          <p:cNvPr id="473" name="Google Shape;473;p45"/>
          <p:cNvSpPr txBox="1">
            <a:spLocks noGrp="1"/>
          </p:cNvSpPr>
          <p:nvPr>
            <p:ph type="subTitle" idx="3"/>
          </p:nvPr>
        </p:nvSpPr>
        <p:spPr>
          <a:xfrm>
            <a:off x="2852250" y="2735175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Jupiter’s rotation period</a:t>
            </a:r>
            <a:endParaRPr/>
          </a:p>
        </p:txBody>
      </p:sp>
      <p:sp>
        <p:nvSpPr>
          <p:cNvPr id="474" name="Google Shape;474;p45"/>
          <p:cNvSpPr txBox="1">
            <a:spLocks noGrp="1"/>
          </p:cNvSpPr>
          <p:nvPr>
            <p:ph type="title"/>
          </p:nvPr>
        </p:nvSpPr>
        <p:spPr>
          <a:xfrm>
            <a:off x="2852250" y="896700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333,000.00</a:t>
            </a:r>
            <a:endParaRPr/>
          </a:p>
        </p:txBody>
      </p:sp>
      <p:sp>
        <p:nvSpPr>
          <p:cNvPr id="475" name="Google Shape;475;p45"/>
          <p:cNvSpPr txBox="1">
            <a:spLocks noGrp="1"/>
          </p:cNvSpPr>
          <p:nvPr>
            <p:ph type="subTitle" idx="1"/>
          </p:nvPr>
        </p:nvSpPr>
        <p:spPr>
          <a:xfrm>
            <a:off x="2852250" y="147376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earths is the Sun’s mass</a:t>
            </a:r>
            <a:endParaRPr/>
          </a:p>
        </p:txBody>
      </p:sp>
      <p:sp>
        <p:nvSpPr>
          <p:cNvPr id="476" name="Google Shape;476;p45"/>
          <p:cNvSpPr txBox="1">
            <a:spLocks noGrp="1"/>
          </p:cNvSpPr>
          <p:nvPr>
            <p:ph type="title" idx="4"/>
          </p:nvPr>
        </p:nvSpPr>
        <p:spPr>
          <a:xfrm>
            <a:off x="2852250" y="3419519"/>
            <a:ext cx="3439500" cy="5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subTitle" idx="5"/>
          </p:nvPr>
        </p:nvSpPr>
        <p:spPr>
          <a:xfrm>
            <a:off x="2852250" y="3996601"/>
            <a:ext cx="3400500" cy="40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6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AWARDS</a:t>
            </a:r>
            <a:endParaRPr/>
          </a:p>
        </p:txBody>
      </p:sp>
      <p:sp>
        <p:nvSpPr>
          <p:cNvPr id="483" name="Google Shape;483;p46"/>
          <p:cNvSpPr txBox="1">
            <a:spLocks noGrp="1"/>
          </p:cNvSpPr>
          <p:nvPr>
            <p:ph type="ctrTitle"/>
          </p:nvPr>
        </p:nvSpPr>
        <p:spPr>
          <a:xfrm>
            <a:off x="879625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484" name="Google Shape;484;p46"/>
          <p:cNvSpPr txBox="1">
            <a:spLocks noGrp="1"/>
          </p:cNvSpPr>
          <p:nvPr>
            <p:ph type="subTitle" idx="1"/>
          </p:nvPr>
        </p:nvSpPr>
        <p:spPr>
          <a:xfrm>
            <a:off x="879625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Mercury is the closest planet to the Sun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6"/>
          <p:cNvSpPr txBox="1">
            <a:spLocks noGrp="1"/>
          </p:cNvSpPr>
          <p:nvPr>
            <p:ph type="ctrTitle" idx="2"/>
          </p:nvPr>
        </p:nvSpPr>
        <p:spPr>
          <a:xfrm>
            <a:off x="353826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486" name="Google Shape;486;p46"/>
          <p:cNvSpPr txBox="1">
            <a:spLocks noGrp="1"/>
          </p:cNvSpPr>
          <p:nvPr>
            <p:ph type="subTitle" idx="3"/>
          </p:nvPr>
        </p:nvSpPr>
        <p:spPr>
          <a:xfrm>
            <a:off x="3538260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487" name="Google Shape;487;p46"/>
          <p:cNvSpPr txBox="1">
            <a:spLocks noGrp="1"/>
          </p:cNvSpPr>
          <p:nvPr>
            <p:ph type="ctrTitle" idx="4"/>
          </p:nvPr>
        </p:nvSpPr>
        <p:spPr>
          <a:xfrm>
            <a:off x="6196933" y="1875237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488" name="Google Shape;488;p46"/>
          <p:cNvSpPr txBox="1">
            <a:spLocks noGrp="1"/>
          </p:cNvSpPr>
          <p:nvPr>
            <p:ph type="subTitle" idx="5"/>
          </p:nvPr>
        </p:nvSpPr>
        <p:spPr>
          <a:xfrm>
            <a:off x="6196927" y="2242200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it’s very hot</a:t>
            </a:r>
            <a:endParaRPr/>
          </a:p>
        </p:txBody>
      </p:sp>
      <p:sp>
        <p:nvSpPr>
          <p:cNvPr id="489" name="Google Shape;489;p46"/>
          <p:cNvSpPr txBox="1">
            <a:spLocks noGrp="1"/>
          </p:cNvSpPr>
          <p:nvPr>
            <p:ph type="ctrTitle" idx="6"/>
          </p:nvPr>
        </p:nvSpPr>
        <p:spPr>
          <a:xfrm>
            <a:off x="879625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ubTitle" idx="7"/>
          </p:nvPr>
        </p:nvSpPr>
        <p:spPr>
          <a:xfrm>
            <a:off x="879625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 gas giant and the biggest planet</a:t>
            </a:r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ctrTitle" idx="8"/>
          </p:nvPr>
        </p:nvSpPr>
        <p:spPr>
          <a:xfrm>
            <a:off x="353826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492" name="Google Shape;492;p46"/>
          <p:cNvSpPr txBox="1">
            <a:spLocks noGrp="1"/>
          </p:cNvSpPr>
          <p:nvPr>
            <p:ph type="subTitle" idx="9"/>
          </p:nvPr>
        </p:nvSpPr>
        <p:spPr>
          <a:xfrm>
            <a:off x="3538260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Saturn is the ringed planet and a gas giant</a:t>
            </a:r>
            <a:endParaRPr/>
          </a:p>
        </p:txBody>
      </p:sp>
      <p:sp>
        <p:nvSpPr>
          <p:cNvPr id="493" name="Google Shape;493;p46"/>
          <p:cNvSpPr txBox="1">
            <a:spLocks noGrp="1"/>
          </p:cNvSpPr>
          <p:nvPr>
            <p:ph type="ctrTitle" idx="13"/>
          </p:nvPr>
        </p:nvSpPr>
        <p:spPr>
          <a:xfrm>
            <a:off x="6196933" y="3461724"/>
            <a:ext cx="2067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494" name="Google Shape;494;p46"/>
          <p:cNvSpPr txBox="1">
            <a:spLocks noGrp="1"/>
          </p:cNvSpPr>
          <p:nvPr>
            <p:ph type="subTitle" idx="14"/>
          </p:nvPr>
        </p:nvSpPr>
        <p:spPr>
          <a:xfrm>
            <a:off x="6196927" y="3828687"/>
            <a:ext cx="20673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farthest planet from the Sun</a:t>
            </a:r>
            <a:endParaRPr/>
          </a:p>
        </p:txBody>
      </p:sp>
      <p:grpSp>
        <p:nvGrpSpPr>
          <p:cNvPr id="495" name="Google Shape;495;p46"/>
          <p:cNvGrpSpPr/>
          <p:nvPr/>
        </p:nvGrpSpPr>
        <p:grpSpPr>
          <a:xfrm>
            <a:off x="1742890" y="1507722"/>
            <a:ext cx="340753" cy="352036"/>
            <a:chOff x="-62148000" y="1930075"/>
            <a:chExt cx="309550" cy="319800"/>
          </a:xfrm>
        </p:grpSpPr>
        <p:sp>
          <p:nvSpPr>
            <p:cNvPr id="496" name="Google Shape;496;p46"/>
            <p:cNvSpPr/>
            <p:nvPr/>
          </p:nvSpPr>
          <p:spPr>
            <a:xfrm>
              <a:off x="-62148000" y="1930075"/>
              <a:ext cx="309550" cy="319800"/>
            </a:xfrm>
            <a:custGeom>
              <a:avLst/>
              <a:gdLst/>
              <a:ahLst/>
              <a:cxnLst/>
              <a:rect l="l" t="t" r="r" b="b"/>
              <a:pathLst>
                <a:path w="12382" h="12792" extrusionOk="0">
                  <a:moveTo>
                    <a:pt x="11594" y="1670"/>
                  </a:moveTo>
                  <a:lnTo>
                    <a:pt x="11594" y="2899"/>
                  </a:lnTo>
                  <a:cubicBezTo>
                    <a:pt x="11594" y="3970"/>
                    <a:pt x="10775" y="4883"/>
                    <a:pt x="9735" y="4946"/>
                  </a:cubicBezTo>
                  <a:cubicBezTo>
                    <a:pt x="9861" y="4631"/>
                    <a:pt x="9924" y="4190"/>
                    <a:pt x="9924" y="3781"/>
                  </a:cubicBezTo>
                  <a:lnTo>
                    <a:pt x="9924" y="1670"/>
                  </a:lnTo>
                  <a:close/>
                  <a:moveTo>
                    <a:pt x="2489" y="1733"/>
                  </a:moveTo>
                  <a:lnTo>
                    <a:pt x="2489" y="3812"/>
                  </a:lnTo>
                  <a:cubicBezTo>
                    <a:pt x="2489" y="4253"/>
                    <a:pt x="2584" y="4631"/>
                    <a:pt x="2678" y="5041"/>
                  </a:cubicBezTo>
                  <a:cubicBezTo>
                    <a:pt x="1638" y="4915"/>
                    <a:pt x="851" y="4033"/>
                    <a:pt x="851" y="2993"/>
                  </a:cubicBezTo>
                  <a:lnTo>
                    <a:pt x="851" y="1733"/>
                  </a:lnTo>
                  <a:close/>
                  <a:moveTo>
                    <a:pt x="9105" y="882"/>
                  </a:moveTo>
                  <a:lnTo>
                    <a:pt x="9105" y="3812"/>
                  </a:lnTo>
                  <a:cubicBezTo>
                    <a:pt x="9105" y="5419"/>
                    <a:pt x="7813" y="6679"/>
                    <a:pt x="6207" y="6679"/>
                  </a:cubicBezTo>
                  <a:cubicBezTo>
                    <a:pt x="4600" y="6679"/>
                    <a:pt x="3308" y="5387"/>
                    <a:pt x="3308" y="3812"/>
                  </a:cubicBezTo>
                  <a:lnTo>
                    <a:pt x="3308" y="882"/>
                  </a:lnTo>
                  <a:close/>
                  <a:moveTo>
                    <a:pt x="6648" y="7467"/>
                  </a:moveTo>
                  <a:lnTo>
                    <a:pt x="6648" y="8601"/>
                  </a:lnTo>
                  <a:lnTo>
                    <a:pt x="5797" y="8601"/>
                  </a:lnTo>
                  <a:lnTo>
                    <a:pt x="5797" y="7467"/>
                  </a:lnTo>
                  <a:cubicBezTo>
                    <a:pt x="5923" y="7467"/>
                    <a:pt x="6081" y="7498"/>
                    <a:pt x="6207" y="7498"/>
                  </a:cubicBezTo>
                  <a:cubicBezTo>
                    <a:pt x="6301" y="7498"/>
                    <a:pt x="6459" y="7498"/>
                    <a:pt x="6648" y="7467"/>
                  </a:cubicBezTo>
                  <a:close/>
                  <a:moveTo>
                    <a:pt x="7057" y="9389"/>
                  </a:moveTo>
                  <a:cubicBezTo>
                    <a:pt x="7309" y="9389"/>
                    <a:pt x="7498" y="9609"/>
                    <a:pt x="7498" y="9830"/>
                  </a:cubicBezTo>
                  <a:lnTo>
                    <a:pt x="7498" y="10271"/>
                  </a:lnTo>
                  <a:lnTo>
                    <a:pt x="5009" y="10271"/>
                  </a:lnTo>
                  <a:lnTo>
                    <a:pt x="5009" y="9830"/>
                  </a:lnTo>
                  <a:lnTo>
                    <a:pt x="4978" y="9830"/>
                  </a:lnTo>
                  <a:cubicBezTo>
                    <a:pt x="4978" y="9609"/>
                    <a:pt x="5167" y="9389"/>
                    <a:pt x="5419" y="9389"/>
                  </a:cubicBezTo>
                  <a:close/>
                  <a:moveTo>
                    <a:pt x="8727" y="11090"/>
                  </a:moveTo>
                  <a:cubicBezTo>
                    <a:pt x="8948" y="11090"/>
                    <a:pt x="9105" y="11279"/>
                    <a:pt x="9105" y="11499"/>
                  </a:cubicBezTo>
                  <a:lnTo>
                    <a:pt x="9105" y="11909"/>
                  </a:lnTo>
                  <a:lnTo>
                    <a:pt x="3308" y="11909"/>
                  </a:lnTo>
                  <a:lnTo>
                    <a:pt x="3308" y="11499"/>
                  </a:lnTo>
                  <a:cubicBezTo>
                    <a:pt x="3308" y="11247"/>
                    <a:pt x="3529" y="11090"/>
                    <a:pt x="3718" y="11090"/>
                  </a:cubicBezTo>
                  <a:close/>
                  <a:moveTo>
                    <a:pt x="2899" y="0"/>
                  </a:moveTo>
                  <a:cubicBezTo>
                    <a:pt x="2647" y="0"/>
                    <a:pt x="2489" y="189"/>
                    <a:pt x="2489" y="410"/>
                  </a:cubicBezTo>
                  <a:lnTo>
                    <a:pt x="2489" y="819"/>
                  </a:lnTo>
                  <a:lnTo>
                    <a:pt x="410" y="819"/>
                  </a:lnTo>
                  <a:cubicBezTo>
                    <a:pt x="221" y="882"/>
                    <a:pt x="0" y="1040"/>
                    <a:pt x="0" y="1292"/>
                  </a:cubicBezTo>
                  <a:lnTo>
                    <a:pt x="0" y="2930"/>
                  </a:lnTo>
                  <a:cubicBezTo>
                    <a:pt x="0" y="4568"/>
                    <a:pt x="1323" y="5860"/>
                    <a:pt x="2930" y="5860"/>
                  </a:cubicBezTo>
                  <a:lnTo>
                    <a:pt x="3119" y="5860"/>
                  </a:lnTo>
                  <a:cubicBezTo>
                    <a:pt x="3560" y="6522"/>
                    <a:pt x="4222" y="7026"/>
                    <a:pt x="4978" y="7309"/>
                  </a:cubicBezTo>
                  <a:lnTo>
                    <a:pt x="4978" y="8695"/>
                  </a:lnTo>
                  <a:cubicBezTo>
                    <a:pt x="4505" y="8853"/>
                    <a:pt x="4159" y="9326"/>
                    <a:pt x="4159" y="9861"/>
                  </a:cubicBezTo>
                  <a:lnTo>
                    <a:pt x="4159" y="10302"/>
                  </a:lnTo>
                  <a:lnTo>
                    <a:pt x="3749" y="10302"/>
                  </a:lnTo>
                  <a:cubicBezTo>
                    <a:pt x="3088" y="10302"/>
                    <a:pt x="2521" y="10869"/>
                    <a:pt x="2521" y="11531"/>
                  </a:cubicBezTo>
                  <a:lnTo>
                    <a:pt x="2521" y="12350"/>
                  </a:lnTo>
                  <a:cubicBezTo>
                    <a:pt x="2521" y="12571"/>
                    <a:pt x="2741" y="12791"/>
                    <a:pt x="2930" y="12791"/>
                  </a:cubicBezTo>
                  <a:lnTo>
                    <a:pt x="9546" y="12791"/>
                  </a:lnTo>
                  <a:cubicBezTo>
                    <a:pt x="9767" y="12791"/>
                    <a:pt x="9924" y="12571"/>
                    <a:pt x="9924" y="12350"/>
                  </a:cubicBezTo>
                  <a:lnTo>
                    <a:pt x="9924" y="11499"/>
                  </a:lnTo>
                  <a:cubicBezTo>
                    <a:pt x="9924" y="10806"/>
                    <a:pt x="9389" y="10271"/>
                    <a:pt x="8727" y="10271"/>
                  </a:cubicBezTo>
                  <a:lnTo>
                    <a:pt x="8286" y="10271"/>
                  </a:lnTo>
                  <a:lnTo>
                    <a:pt x="8286" y="9830"/>
                  </a:lnTo>
                  <a:cubicBezTo>
                    <a:pt x="8286" y="9294"/>
                    <a:pt x="7939" y="8853"/>
                    <a:pt x="7467" y="8664"/>
                  </a:cubicBezTo>
                  <a:lnTo>
                    <a:pt x="7467" y="7278"/>
                  </a:lnTo>
                  <a:cubicBezTo>
                    <a:pt x="8191" y="6994"/>
                    <a:pt x="8885" y="6490"/>
                    <a:pt x="9294" y="5828"/>
                  </a:cubicBezTo>
                  <a:lnTo>
                    <a:pt x="9515" y="5828"/>
                  </a:lnTo>
                  <a:cubicBezTo>
                    <a:pt x="11121" y="5828"/>
                    <a:pt x="12382" y="4505"/>
                    <a:pt x="12382" y="2899"/>
                  </a:cubicBezTo>
                  <a:lnTo>
                    <a:pt x="12382" y="1260"/>
                  </a:lnTo>
                  <a:cubicBezTo>
                    <a:pt x="12382" y="1008"/>
                    <a:pt x="12193" y="819"/>
                    <a:pt x="11972" y="819"/>
                  </a:cubicBezTo>
                  <a:lnTo>
                    <a:pt x="9893" y="819"/>
                  </a:lnTo>
                  <a:lnTo>
                    <a:pt x="9893" y="410"/>
                  </a:lnTo>
                  <a:cubicBezTo>
                    <a:pt x="9893" y="189"/>
                    <a:pt x="9704" y="0"/>
                    <a:pt x="9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4800" tIns="94800" rIns="94800" bIns="94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-62044825" y="1972200"/>
              <a:ext cx="107125" cy="97700"/>
            </a:xfrm>
            <a:custGeom>
              <a:avLst/>
              <a:gdLst/>
              <a:ahLst/>
              <a:cxnLst/>
              <a:rect l="l" t="t" r="r" b="b"/>
              <a:pathLst>
                <a:path w="4285" h="3908" extrusionOk="0">
                  <a:moveTo>
                    <a:pt x="2111" y="1308"/>
                  </a:moveTo>
                  <a:lnTo>
                    <a:pt x="2237" y="1560"/>
                  </a:lnTo>
                  <a:cubicBezTo>
                    <a:pt x="2300" y="1686"/>
                    <a:pt x="2395" y="1781"/>
                    <a:pt x="2552" y="1812"/>
                  </a:cubicBezTo>
                  <a:lnTo>
                    <a:pt x="2867" y="1844"/>
                  </a:lnTo>
                  <a:lnTo>
                    <a:pt x="2615" y="2033"/>
                  </a:lnTo>
                  <a:cubicBezTo>
                    <a:pt x="2552" y="2127"/>
                    <a:pt x="2458" y="2285"/>
                    <a:pt x="2521" y="2411"/>
                  </a:cubicBezTo>
                  <a:lnTo>
                    <a:pt x="2552" y="2726"/>
                  </a:lnTo>
                  <a:lnTo>
                    <a:pt x="2269" y="2568"/>
                  </a:lnTo>
                  <a:cubicBezTo>
                    <a:pt x="2206" y="2505"/>
                    <a:pt x="2143" y="2505"/>
                    <a:pt x="2080" y="2505"/>
                  </a:cubicBezTo>
                  <a:cubicBezTo>
                    <a:pt x="1985" y="2505"/>
                    <a:pt x="1954" y="2505"/>
                    <a:pt x="1891" y="2568"/>
                  </a:cubicBezTo>
                  <a:lnTo>
                    <a:pt x="1607" y="2726"/>
                  </a:lnTo>
                  <a:lnTo>
                    <a:pt x="1639" y="2411"/>
                  </a:lnTo>
                  <a:cubicBezTo>
                    <a:pt x="1670" y="2285"/>
                    <a:pt x="1607" y="2127"/>
                    <a:pt x="1513" y="2033"/>
                  </a:cubicBezTo>
                  <a:lnTo>
                    <a:pt x="1292" y="1844"/>
                  </a:lnTo>
                  <a:lnTo>
                    <a:pt x="1670" y="1812"/>
                  </a:lnTo>
                  <a:cubicBezTo>
                    <a:pt x="1796" y="1812"/>
                    <a:pt x="1922" y="1686"/>
                    <a:pt x="1985" y="1560"/>
                  </a:cubicBezTo>
                  <a:lnTo>
                    <a:pt x="2111" y="1308"/>
                  </a:lnTo>
                  <a:close/>
                  <a:moveTo>
                    <a:pt x="2143" y="1"/>
                  </a:moveTo>
                  <a:cubicBezTo>
                    <a:pt x="1993" y="1"/>
                    <a:pt x="1843" y="79"/>
                    <a:pt x="1765" y="237"/>
                  </a:cubicBezTo>
                  <a:lnTo>
                    <a:pt x="1355" y="1056"/>
                  </a:lnTo>
                  <a:lnTo>
                    <a:pt x="473" y="1182"/>
                  </a:lnTo>
                  <a:cubicBezTo>
                    <a:pt x="95" y="1214"/>
                    <a:pt x="0" y="1655"/>
                    <a:pt x="221" y="1875"/>
                  </a:cubicBezTo>
                  <a:lnTo>
                    <a:pt x="851" y="2505"/>
                  </a:lnTo>
                  <a:lnTo>
                    <a:pt x="693" y="3419"/>
                  </a:lnTo>
                  <a:cubicBezTo>
                    <a:pt x="668" y="3693"/>
                    <a:pt x="880" y="3908"/>
                    <a:pt x="1110" y="3908"/>
                  </a:cubicBezTo>
                  <a:cubicBezTo>
                    <a:pt x="1171" y="3908"/>
                    <a:pt x="1233" y="3893"/>
                    <a:pt x="1292" y="3860"/>
                  </a:cubicBezTo>
                  <a:lnTo>
                    <a:pt x="2111" y="3419"/>
                  </a:lnTo>
                  <a:lnTo>
                    <a:pt x="2930" y="3860"/>
                  </a:lnTo>
                  <a:cubicBezTo>
                    <a:pt x="2992" y="3891"/>
                    <a:pt x="3056" y="3905"/>
                    <a:pt x="3119" y="3905"/>
                  </a:cubicBezTo>
                  <a:cubicBezTo>
                    <a:pt x="3376" y="3905"/>
                    <a:pt x="3605" y="3672"/>
                    <a:pt x="3529" y="3419"/>
                  </a:cubicBezTo>
                  <a:lnTo>
                    <a:pt x="3371" y="2505"/>
                  </a:lnTo>
                  <a:lnTo>
                    <a:pt x="4033" y="1875"/>
                  </a:lnTo>
                  <a:cubicBezTo>
                    <a:pt x="4285" y="1655"/>
                    <a:pt x="4159" y="1214"/>
                    <a:pt x="3812" y="1182"/>
                  </a:cubicBezTo>
                  <a:lnTo>
                    <a:pt x="2899" y="1056"/>
                  </a:lnTo>
                  <a:lnTo>
                    <a:pt x="2521" y="237"/>
                  </a:lnTo>
                  <a:cubicBezTo>
                    <a:pt x="2442" y="79"/>
                    <a:pt x="2292" y="1"/>
                    <a:pt x="2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4800" tIns="94800" rIns="94800" bIns="94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46"/>
          <p:cNvGrpSpPr/>
          <p:nvPr/>
        </p:nvGrpSpPr>
        <p:grpSpPr>
          <a:xfrm>
            <a:off x="4383654" y="1508025"/>
            <a:ext cx="348568" cy="351458"/>
            <a:chOff x="-61782550" y="2664925"/>
            <a:chExt cx="316650" cy="319275"/>
          </a:xfrm>
        </p:grpSpPr>
        <p:sp>
          <p:nvSpPr>
            <p:cNvPr id="499" name="Google Shape;499;p46"/>
            <p:cNvSpPr/>
            <p:nvPr/>
          </p:nvSpPr>
          <p:spPr>
            <a:xfrm>
              <a:off x="-61782550" y="2664925"/>
              <a:ext cx="316650" cy="319275"/>
            </a:xfrm>
            <a:custGeom>
              <a:avLst/>
              <a:gdLst/>
              <a:ahLst/>
              <a:cxnLst/>
              <a:rect l="l" t="t" r="r" b="b"/>
              <a:pathLst>
                <a:path w="12666" h="12771" extrusionOk="0">
                  <a:moveTo>
                    <a:pt x="10208" y="851"/>
                  </a:moveTo>
                  <a:cubicBezTo>
                    <a:pt x="10366" y="1670"/>
                    <a:pt x="10996" y="2300"/>
                    <a:pt x="11815" y="2457"/>
                  </a:cubicBezTo>
                  <a:lnTo>
                    <a:pt x="11815" y="6679"/>
                  </a:lnTo>
                  <a:lnTo>
                    <a:pt x="11783" y="6679"/>
                  </a:lnTo>
                  <a:cubicBezTo>
                    <a:pt x="10964" y="6837"/>
                    <a:pt x="10334" y="7467"/>
                    <a:pt x="10177" y="8286"/>
                  </a:cubicBezTo>
                  <a:lnTo>
                    <a:pt x="9011" y="8286"/>
                  </a:lnTo>
                  <a:cubicBezTo>
                    <a:pt x="9105" y="8002"/>
                    <a:pt x="9168" y="7719"/>
                    <a:pt x="9168" y="7467"/>
                  </a:cubicBezTo>
                  <a:cubicBezTo>
                    <a:pt x="9168" y="6081"/>
                    <a:pt x="8066" y="4978"/>
                    <a:pt x="6711" y="4978"/>
                  </a:cubicBezTo>
                  <a:cubicBezTo>
                    <a:pt x="5325" y="4978"/>
                    <a:pt x="4222" y="6081"/>
                    <a:pt x="4222" y="7467"/>
                  </a:cubicBezTo>
                  <a:cubicBezTo>
                    <a:pt x="4222" y="7719"/>
                    <a:pt x="4254" y="8002"/>
                    <a:pt x="4380" y="8286"/>
                  </a:cubicBezTo>
                  <a:lnTo>
                    <a:pt x="2395" y="8286"/>
                  </a:lnTo>
                  <a:cubicBezTo>
                    <a:pt x="2237" y="7467"/>
                    <a:pt x="1607" y="6837"/>
                    <a:pt x="788" y="6679"/>
                  </a:cubicBezTo>
                  <a:lnTo>
                    <a:pt x="788" y="2457"/>
                  </a:lnTo>
                  <a:cubicBezTo>
                    <a:pt x="1607" y="2300"/>
                    <a:pt x="2237" y="1670"/>
                    <a:pt x="2395" y="851"/>
                  </a:cubicBezTo>
                  <a:close/>
                  <a:moveTo>
                    <a:pt x="6711" y="5797"/>
                  </a:moveTo>
                  <a:cubicBezTo>
                    <a:pt x="7593" y="5797"/>
                    <a:pt x="8349" y="6553"/>
                    <a:pt x="8349" y="7467"/>
                  </a:cubicBezTo>
                  <a:cubicBezTo>
                    <a:pt x="8349" y="8349"/>
                    <a:pt x="7593" y="9105"/>
                    <a:pt x="6711" y="9105"/>
                  </a:cubicBezTo>
                  <a:cubicBezTo>
                    <a:pt x="5797" y="9105"/>
                    <a:pt x="5041" y="8349"/>
                    <a:pt x="5041" y="7467"/>
                  </a:cubicBezTo>
                  <a:cubicBezTo>
                    <a:pt x="5041" y="6553"/>
                    <a:pt x="5797" y="5797"/>
                    <a:pt x="6711" y="5797"/>
                  </a:cubicBezTo>
                  <a:close/>
                  <a:moveTo>
                    <a:pt x="7530" y="9767"/>
                  </a:moveTo>
                  <a:lnTo>
                    <a:pt x="7530" y="11468"/>
                  </a:lnTo>
                  <a:lnTo>
                    <a:pt x="6932" y="11090"/>
                  </a:lnTo>
                  <a:cubicBezTo>
                    <a:pt x="6853" y="11043"/>
                    <a:pt x="6774" y="11019"/>
                    <a:pt x="6695" y="11019"/>
                  </a:cubicBezTo>
                  <a:cubicBezTo>
                    <a:pt x="6616" y="11019"/>
                    <a:pt x="6538" y="11043"/>
                    <a:pt x="6459" y="11090"/>
                  </a:cubicBezTo>
                  <a:lnTo>
                    <a:pt x="5860" y="11468"/>
                  </a:lnTo>
                  <a:lnTo>
                    <a:pt x="5860" y="9767"/>
                  </a:lnTo>
                  <a:cubicBezTo>
                    <a:pt x="6144" y="9861"/>
                    <a:pt x="6427" y="9924"/>
                    <a:pt x="6711" y="9924"/>
                  </a:cubicBezTo>
                  <a:cubicBezTo>
                    <a:pt x="6995" y="9924"/>
                    <a:pt x="7247" y="9893"/>
                    <a:pt x="7530" y="9767"/>
                  </a:cubicBezTo>
                  <a:close/>
                  <a:moveTo>
                    <a:pt x="2048" y="0"/>
                  </a:moveTo>
                  <a:cubicBezTo>
                    <a:pt x="1828" y="0"/>
                    <a:pt x="1670" y="221"/>
                    <a:pt x="1670" y="441"/>
                  </a:cubicBezTo>
                  <a:cubicBezTo>
                    <a:pt x="1670" y="1103"/>
                    <a:pt x="1103" y="1670"/>
                    <a:pt x="410" y="1670"/>
                  </a:cubicBezTo>
                  <a:cubicBezTo>
                    <a:pt x="158" y="1670"/>
                    <a:pt x="0" y="1859"/>
                    <a:pt x="0" y="2111"/>
                  </a:cubicBezTo>
                  <a:lnTo>
                    <a:pt x="0" y="7057"/>
                  </a:lnTo>
                  <a:cubicBezTo>
                    <a:pt x="0" y="7278"/>
                    <a:pt x="189" y="7498"/>
                    <a:pt x="410" y="7498"/>
                  </a:cubicBezTo>
                  <a:cubicBezTo>
                    <a:pt x="1072" y="7498"/>
                    <a:pt x="1670" y="8034"/>
                    <a:pt x="1670" y="8758"/>
                  </a:cubicBezTo>
                  <a:cubicBezTo>
                    <a:pt x="1670" y="8979"/>
                    <a:pt x="1859" y="9136"/>
                    <a:pt x="2048" y="9136"/>
                  </a:cubicBezTo>
                  <a:lnTo>
                    <a:pt x="4884" y="9136"/>
                  </a:lnTo>
                  <a:lnTo>
                    <a:pt x="5073" y="9326"/>
                  </a:lnTo>
                  <a:lnTo>
                    <a:pt x="5073" y="12318"/>
                  </a:lnTo>
                  <a:cubicBezTo>
                    <a:pt x="5073" y="12562"/>
                    <a:pt x="5298" y="12749"/>
                    <a:pt x="5517" y="12749"/>
                  </a:cubicBezTo>
                  <a:cubicBezTo>
                    <a:pt x="5581" y="12749"/>
                    <a:pt x="5645" y="12732"/>
                    <a:pt x="5703" y="12697"/>
                  </a:cubicBezTo>
                  <a:lnTo>
                    <a:pt x="6743" y="12003"/>
                  </a:lnTo>
                  <a:lnTo>
                    <a:pt x="7782" y="12697"/>
                  </a:lnTo>
                  <a:cubicBezTo>
                    <a:pt x="7850" y="12747"/>
                    <a:pt x="7926" y="12771"/>
                    <a:pt x="8002" y="12771"/>
                  </a:cubicBezTo>
                  <a:cubicBezTo>
                    <a:pt x="8210" y="12771"/>
                    <a:pt x="8412" y="12595"/>
                    <a:pt x="8412" y="12318"/>
                  </a:cubicBezTo>
                  <a:lnTo>
                    <a:pt x="8412" y="9262"/>
                  </a:lnTo>
                  <a:lnTo>
                    <a:pt x="8601" y="9073"/>
                  </a:lnTo>
                  <a:lnTo>
                    <a:pt x="10618" y="9073"/>
                  </a:lnTo>
                  <a:cubicBezTo>
                    <a:pt x="10838" y="9073"/>
                    <a:pt x="10996" y="8884"/>
                    <a:pt x="10996" y="8664"/>
                  </a:cubicBezTo>
                  <a:cubicBezTo>
                    <a:pt x="10996" y="8002"/>
                    <a:pt x="11563" y="7404"/>
                    <a:pt x="12224" y="7404"/>
                  </a:cubicBezTo>
                  <a:cubicBezTo>
                    <a:pt x="12445" y="7404"/>
                    <a:pt x="12665" y="7215"/>
                    <a:pt x="12665" y="6994"/>
                  </a:cubicBezTo>
                  <a:lnTo>
                    <a:pt x="12665" y="2016"/>
                  </a:lnTo>
                  <a:cubicBezTo>
                    <a:pt x="12602" y="1827"/>
                    <a:pt x="12445" y="1670"/>
                    <a:pt x="12224" y="1670"/>
                  </a:cubicBezTo>
                  <a:cubicBezTo>
                    <a:pt x="11531" y="1670"/>
                    <a:pt x="10996" y="1103"/>
                    <a:pt x="10996" y="441"/>
                  </a:cubicBezTo>
                  <a:cubicBezTo>
                    <a:pt x="10996" y="221"/>
                    <a:pt x="10807" y="0"/>
                    <a:pt x="10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4800" tIns="94800" rIns="94800" bIns="94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6"/>
            <p:cNvSpPr/>
            <p:nvPr/>
          </p:nvSpPr>
          <p:spPr>
            <a:xfrm>
              <a:off x="-61701425" y="2705875"/>
              <a:ext cx="151250" cy="21275"/>
            </a:xfrm>
            <a:custGeom>
              <a:avLst/>
              <a:gdLst/>
              <a:ahLst/>
              <a:cxnLst/>
              <a:rect l="l" t="t" r="r" b="b"/>
              <a:pathLst>
                <a:path w="6050" h="85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5671" y="851"/>
                  </a:lnTo>
                  <a:cubicBezTo>
                    <a:pt x="5892" y="851"/>
                    <a:pt x="6049" y="662"/>
                    <a:pt x="6049" y="410"/>
                  </a:cubicBezTo>
                  <a:cubicBezTo>
                    <a:pt x="6049" y="189"/>
                    <a:pt x="5860" y="0"/>
                    <a:pt x="5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4800" tIns="94800" rIns="94800" bIns="94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-61742375" y="2747625"/>
              <a:ext cx="233925" cy="22075"/>
            </a:xfrm>
            <a:custGeom>
              <a:avLst/>
              <a:gdLst/>
              <a:ahLst/>
              <a:cxnLst/>
              <a:rect l="l" t="t" r="r" b="b"/>
              <a:pathLst>
                <a:path w="9357" h="883" extrusionOk="0">
                  <a:moveTo>
                    <a:pt x="410" y="0"/>
                  </a:moveTo>
                  <a:cubicBezTo>
                    <a:pt x="158" y="0"/>
                    <a:pt x="0" y="221"/>
                    <a:pt x="0" y="441"/>
                  </a:cubicBezTo>
                  <a:cubicBezTo>
                    <a:pt x="0" y="693"/>
                    <a:pt x="221" y="882"/>
                    <a:pt x="410" y="882"/>
                  </a:cubicBezTo>
                  <a:lnTo>
                    <a:pt x="8948" y="882"/>
                  </a:lnTo>
                  <a:cubicBezTo>
                    <a:pt x="9200" y="882"/>
                    <a:pt x="9357" y="693"/>
                    <a:pt x="9357" y="441"/>
                  </a:cubicBezTo>
                  <a:cubicBezTo>
                    <a:pt x="9357" y="221"/>
                    <a:pt x="9137" y="0"/>
                    <a:pt x="8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4800" tIns="94800" rIns="94800" bIns="94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2" name="Google Shape;502;p46"/>
          <p:cNvGrpSpPr/>
          <p:nvPr/>
        </p:nvGrpSpPr>
        <p:grpSpPr>
          <a:xfrm>
            <a:off x="7057802" y="1519514"/>
            <a:ext cx="345541" cy="344133"/>
            <a:chOff x="-42062025" y="2316000"/>
            <a:chExt cx="319000" cy="317700"/>
          </a:xfrm>
        </p:grpSpPr>
        <p:sp>
          <p:nvSpPr>
            <p:cNvPr id="503" name="Google Shape;503;p46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4800" tIns="94800" rIns="94800" bIns="94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4800" tIns="94800" rIns="94800" bIns="948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5" name="Google Shape;505;p46"/>
          <p:cNvSpPr/>
          <p:nvPr/>
        </p:nvSpPr>
        <p:spPr>
          <a:xfrm>
            <a:off x="1742900" y="3096175"/>
            <a:ext cx="355134" cy="344860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6" name="Google Shape;506;p46"/>
          <p:cNvGrpSpPr/>
          <p:nvPr/>
        </p:nvGrpSpPr>
        <p:grpSpPr>
          <a:xfrm>
            <a:off x="7071128" y="3096179"/>
            <a:ext cx="318873" cy="366471"/>
            <a:chOff x="-62496925" y="1931475"/>
            <a:chExt cx="275675" cy="316825"/>
          </a:xfrm>
        </p:grpSpPr>
        <p:sp>
          <p:nvSpPr>
            <p:cNvPr id="507" name="Google Shape;507;p46"/>
            <p:cNvSpPr/>
            <p:nvPr/>
          </p:nvSpPr>
          <p:spPr>
            <a:xfrm>
              <a:off x="-62496925" y="1931475"/>
              <a:ext cx="275675" cy="316825"/>
            </a:xfrm>
            <a:custGeom>
              <a:avLst/>
              <a:gdLst/>
              <a:ahLst/>
              <a:cxnLst/>
              <a:rect l="l" t="t" r="r" b="b"/>
              <a:pathLst>
                <a:path w="11027" h="12673" extrusionOk="0">
                  <a:moveTo>
                    <a:pt x="5514" y="1047"/>
                  </a:moveTo>
                  <a:cubicBezTo>
                    <a:pt x="6238" y="1519"/>
                    <a:pt x="7215" y="1834"/>
                    <a:pt x="8003" y="1834"/>
                  </a:cubicBezTo>
                  <a:cubicBezTo>
                    <a:pt x="8538" y="1834"/>
                    <a:pt x="9294" y="1708"/>
                    <a:pt x="10208" y="1204"/>
                  </a:cubicBezTo>
                  <a:lnTo>
                    <a:pt x="10208" y="5237"/>
                  </a:lnTo>
                  <a:cubicBezTo>
                    <a:pt x="10177" y="8198"/>
                    <a:pt x="8349" y="10845"/>
                    <a:pt x="5514" y="11821"/>
                  </a:cubicBezTo>
                  <a:cubicBezTo>
                    <a:pt x="2710" y="10845"/>
                    <a:pt x="820" y="8198"/>
                    <a:pt x="820" y="5237"/>
                  </a:cubicBezTo>
                  <a:lnTo>
                    <a:pt x="820" y="1204"/>
                  </a:lnTo>
                  <a:cubicBezTo>
                    <a:pt x="1513" y="1582"/>
                    <a:pt x="2269" y="1834"/>
                    <a:pt x="3025" y="1834"/>
                  </a:cubicBezTo>
                  <a:cubicBezTo>
                    <a:pt x="3844" y="1834"/>
                    <a:pt x="4758" y="1551"/>
                    <a:pt x="5514" y="1047"/>
                  </a:cubicBezTo>
                  <a:close/>
                  <a:moveTo>
                    <a:pt x="10654" y="1"/>
                  </a:moveTo>
                  <a:cubicBezTo>
                    <a:pt x="10567" y="1"/>
                    <a:pt x="10476" y="33"/>
                    <a:pt x="10397" y="102"/>
                  </a:cubicBezTo>
                  <a:cubicBezTo>
                    <a:pt x="9389" y="826"/>
                    <a:pt x="8538" y="952"/>
                    <a:pt x="8034" y="952"/>
                  </a:cubicBezTo>
                  <a:cubicBezTo>
                    <a:pt x="7310" y="952"/>
                    <a:pt x="6396" y="637"/>
                    <a:pt x="5766" y="165"/>
                  </a:cubicBezTo>
                  <a:cubicBezTo>
                    <a:pt x="5703" y="102"/>
                    <a:pt x="5616" y="70"/>
                    <a:pt x="5526" y="70"/>
                  </a:cubicBezTo>
                  <a:cubicBezTo>
                    <a:pt x="5435" y="70"/>
                    <a:pt x="5341" y="102"/>
                    <a:pt x="5262" y="165"/>
                  </a:cubicBezTo>
                  <a:cubicBezTo>
                    <a:pt x="4632" y="637"/>
                    <a:pt x="3781" y="952"/>
                    <a:pt x="3025" y="952"/>
                  </a:cubicBezTo>
                  <a:cubicBezTo>
                    <a:pt x="2237" y="952"/>
                    <a:pt x="1450" y="637"/>
                    <a:pt x="662" y="102"/>
                  </a:cubicBezTo>
                  <a:cubicBezTo>
                    <a:pt x="582" y="40"/>
                    <a:pt x="495" y="13"/>
                    <a:pt x="411" y="13"/>
                  </a:cubicBezTo>
                  <a:cubicBezTo>
                    <a:pt x="196" y="13"/>
                    <a:pt x="0" y="190"/>
                    <a:pt x="0" y="417"/>
                  </a:cubicBezTo>
                  <a:lnTo>
                    <a:pt x="0" y="5237"/>
                  </a:lnTo>
                  <a:cubicBezTo>
                    <a:pt x="0" y="8608"/>
                    <a:pt x="2080" y="11601"/>
                    <a:pt x="5388" y="12641"/>
                  </a:cubicBezTo>
                  <a:cubicBezTo>
                    <a:pt x="5419" y="12641"/>
                    <a:pt x="5451" y="12672"/>
                    <a:pt x="5514" y="12672"/>
                  </a:cubicBezTo>
                  <a:cubicBezTo>
                    <a:pt x="5545" y="12672"/>
                    <a:pt x="5577" y="12672"/>
                    <a:pt x="5640" y="12641"/>
                  </a:cubicBezTo>
                  <a:cubicBezTo>
                    <a:pt x="8979" y="11538"/>
                    <a:pt x="11027" y="8513"/>
                    <a:pt x="11027" y="5237"/>
                  </a:cubicBezTo>
                  <a:lnTo>
                    <a:pt x="11027" y="417"/>
                  </a:lnTo>
                  <a:cubicBezTo>
                    <a:pt x="11027" y="157"/>
                    <a:pt x="10848" y="1"/>
                    <a:pt x="106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-62390600" y="2016700"/>
              <a:ext cx="63025" cy="146525"/>
            </a:xfrm>
            <a:custGeom>
              <a:avLst/>
              <a:gdLst/>
              <a:ahLst/>
              <a:cxnLst/>
              <a:rect l="l" t="t" r="r" b="b"/>
              <a:pathLst>
                <a:path w="2521" h="5861" extrusionOk="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36" y="2931"/>
                    <a:pt x="977" y="3246"/>
                  </a:cubicBezTo>
                  <a:cubicBezTo>
                    <a:pt x="1292" y="3498"/>
                    <a:pt x="1639" y="3718"/>
                    <a:pt x="1639" y="3970"/>
                  </a:cubicBezTo>
                  <a:cubicBezTo>
                    <a:pt x="1639" y="4191"/>
                    <a:pt x="1450" y="4411"/>
                    <a:pt x="1261" y="4411"/>
                  </a:cubicBezTo>
                  <a:cubicBezTo>
                    <a:pt x="1040" y="4411"/>
                    <a:pt x="820" y="4191"/>
                    <a:pt x="820" y="3970"/>
                  </a:cubicBezTo>
                  <a:cubicBezTo>
                    <a:pt x="820" y="3718"/>
                    <a:pt x="631" y="3561"/>
                    <a:pt x="410" y="3561"/>
                  </a:cubicBezTo>
                  <a:cubicBezTo>
                    <a:pt x="221" y="3561"/>
                    <a:pt x="32" y="3781"/>
                    <a:pt x="32" y="3970"/>
                  </a:cubicBezTo>
                  <a:cubicBezTo>
                    <a:pt x="32" y="4506"/>
                    <a:pt x="379" y="4947"/>
                    <a:pt x="851" y="5136"/>
                  </a:cubicBezTo>
                  <a:lnTo>
                    <a:pt x="851" y="5419"/>
                  </a:lnTo>
                  <a:cubicBezTo>
                    <a:pt x="851" y="5671"/>
                    <a:pt x="1040" y="5861"/>
                    <a:pt x="1292" y="5861"/>
                  </a:cubicBezTo>
                  <a:cubicBezTo>
                    <a:pt x="1513" y="5861"/>
                    <a:pt x="1670" y="5671"/>
                    <a:pt x="1670" y="5419"/>
                  </a:cubicBezTo>
                  <a:lnTo>
                    <a:pt x="1670" y="5136"/>
                  </a:lnTo>
                  <a:cubicBezTo>
                    <a:pt x="2143" y="4978"/>
                    <a:pt x="2521" y="4506"/>
                    <a:pt x="2521" y="3970"/>
                  </a:cubicBezTo>
                  <a:cubicBezTo>
                    <a:pt x="2521" y="3309"/>
                    <a:pt x="1954" y="2899"/>
                    <a:pt x="1513" y="2584"/>
                  </a:cubicBezTo>
                  <a:cubicBezTo>
                    <a:pt x="1198" y="2363"/>
                    <a:pt x="851" y="2111"/>
                    <a:pt x="851" y="1891"/>
                  </a:cubicBezTo>
                  <a:cubicBezTo>
                    <a:pt x="851" y="1670"/>
                    <a:pt x="1040" y="1481"/>
                    <a:pt x="1261" y="1481"/>
                  </a:cubicBezTo>
                  <a:cubicBezTo>
                    <a:pt x="1481" y="1481"/>
                    <a:pt x="1639" y="1670"/>
                    <a:pt x="1639" y="1891"/>
                  </a:cubicBezTo>
                  <a:cubicBezTo>
                    <a:pt x="1639" y="2111"/>
                    <a:pt x="1828" y="2300"/>
                    <a:pt x="2080" y="2300"/>
                  </a:cubicBezTo>
                  <a:cubicBezTo>
                    <a:pt x="2300" y="2300"/>
                    <a:pt x="2458" y="2111"/>
                    <a:pt x="2458" y="1891"/>
                  </a:cubicBezTo>
                  <a:cubicBezTo>
                    <a:pt x="2458" y="1324"/>
                    <a:pt x="2111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46"/>
          <p:cNvSpPr/>
          <p:nvPr/>
        </p:nvSpPr>
        <p:spPr>
          <a:xfrm>
            <a:off x="4373938" y="3069150"/>
            <a:ext cx="395956" cy="398919"/>
          </a:xfrm>
          <a:custGeom>
            <a:avLst/>
            <a:gdLst/>
            <a:ahLst/>
            <a:cxnLst/>
            <a:rect l="l" t="t" r="r" b="b"/>
            <a:pathLst>
              <a:path w="12697" h="12792" extrusionOk="0">
                <a:moveTo>
                  <a:pt x="7310" y="3435"/>
                </a:moveTo>
                <a:cubicBezTo>
                  <a:pt x="7404" y="3435"/>
                  <a:pt x="7467" y="3498"/>
                  <a:pt x="7436" y="3624"/>
                </a:cubicBezTo>
                <a:cubicBezTo>
                  <a:pt x="7310" y="3939"/>
                  <a:pt x="7247" y="4223"/>
                  <a:pt x="7215" y="4538"/>
                </a:cubicBezTo>
                <a:lnTo>
                  <a:pt x="5419" y="4538"/>
                </a:lnTo>
                <a:cubicBezTo>
                  <a:pt x="5388" y="4223"/>
                  <a:pt x="5293" y="3908"/>
                  <a:pt x="5199" y="3624"/>
                </a:cubicBezTo>
                <a:cubicBezTo>
                  <a:pt x="5167" y="3498"/>
                  <a:pt x="5230" y="3435"/>
                  <a:pt x="5325" y="3435"/>
                </a:cubicBezTo>
                <a:close/>
                <a:moveTo>
                  <a:pt x="7121" y="5357"/>
                </a:moveTo>
                <a:cubicBezTo>
                  <a:pt x="7089" y="6428"/>
                  <a:pt x="7310" y="7436"/>
                  <a:pt x="7845" y="8381"/>
                </a:cubicBezTo>
                <a:lnTo>
                  <a:pt x="8003" y="8665"/>
                </a:lnTo>
                <a:lnTo>
                  <a:pt x="4726" y="8665"/>
                </a:lnTo>
                <a:lnTo>
                  <a:pt x="4852" y="8381"/>
                </a:lnTo>
                <a:cubicBezTo>
                  <a:pt x="5356" y="7436"/>
                  <a:pt x="5577" y="6396"/>
                  <a:pt x="5545" y="5357"/>
                </a:cubicBezTo>
                <a:close/>
                <a:moveTo>
                  <a:pt x="8381" y="9484"/>
                </a:moveTo>
                <a:cubicBezTo>
                  <a:pt x="8633" y="9484"/>
                  <a:pt x="8790" y="9704"/>
                  <a:pt x="8790" y="9925"/>
                </a:cubicBezTo>
                <a:lnTo>
                  <a:pt x="8790" y="10335"/>
                </a:lnTo>
                <a:lnTo>
                  <a:pt x="3813" y="10335"/>
                </a:lnTo>
                <a:lnTo>
                  <a:pt x="3813" y="9925"/>
                </a:lnTo>
                <a:lnTo>
                  <a:pt x="3844" y="9925"/>
                </a:lnTo>
                <a:cubicBezTo>
                  <a:pt x="3844" y="9704"/>
                  <a:pt x="4065" y="9484"/>
                  <a:pt x="4254" y="9484"/>
                </a:cubicBezTo>
                <a:close/>
                <a:moveTo>
                  <a:pt x="9200" y="11154"/>
                </a:moveTo>
                <a:cubicBezTo>
                  <a:pt x="9452" y="11154"/>
                  <a:pt x="9609" y="11343"/>
                  <a:pt x="9609" y="11595"/>
                </a:cubicBezTo>
                <a:lnTo>
                  <a:pt x="9609" y="12004"/>
                </a:lnTo>
                <a:lnTo>
                  <a:pt x="2993" y="12004"/>
                </a:lnTo>
                <a:lnTo>
                  <a:pt x="2993" y="11595"/>
                </a:lnTo>
                <a:lnTo>
                  <a:pt x="3025" y="11595"/>
                </a:lnTo>
                <a:cubicBezTo>
                  <a:pt x="3025" y="11343"/>
                  <a:pt x="3214" y="11154"/>
                  <a:pt x="3435" y="11154"/>
                </a:cubicBezTo>
                <a:close/>
                <a:moveTo>
                  <a:pt x="6333" y="1"/>
                </a:moveTo>
                <a:cubicBezTo>
                  <a:pt x="6144" y="1"/>
                  <a:pt x="5955" y="190"/>
                  <a:pt x="5955" y="442"/>
                </a:cubicBezTo>
                <a:lnTo>
                  <a:pt x="5955" y="883"/>
                </a:lnTo>
                <a:lnTo>
                  <a:pt x="5514" y="883"/>
                </a:lnTo>
                <a:cubicBezTo>
                  <a:pt x="5262" y="883"/>
                  <a:pt x="5104" y="1072"/>
                  <a:pt x="5104" y="1261"/>
                </a:cubicBezTo>
                <a:cubicBezTo>
                  <a:pt x="5104" y="1513"/>
                  <a:pt x="5325" y="1702"/>
                  <a:pt x="5514" y="1702"/>
                </a:cubicBezTo>
                <a:lnTo>
                  <a:pt x="5955" y="1702"/>
                </a:lnTo>
                <a:lnTo>
                  <a:pt x="5955" y="2521"/>
                </a:lnTo>
                <a:lnTo>
                  <a:pt x="5356" y="2521"/>
                </a:lnTo>
                <a:cubicBezTo>
                  <a:pt x="4695" y="2521"/>
                  <a:pt x="4222" y="3183"/>
                  <a:pt x="4443" y="3813"/>
                </a:cubicBezTo>
                <a:cubicBezTo>
                  <a:pt x="4537" y="4034"/>
                  <a:pt x="4569" y="4254"/>
                  <a:pt x="4632" y="4443"/>
                </a:cubicBezTo>
                <a:lnTo>
                  <a:pt x="4285" y="4443"/>
                </a:lnTo>
                <a:cubicBezTo>
                  <a:pt x="4065" y="4443"/>
                  <a:pt x="3907" y="4664"/>
                  <a:pt x="3907" y="4884"/>
                </a:cubicBezTo>
                <a:cubicBezTo>
                  <a:pt x="3907" y="5136"/>
                  <a:pt x="4096" y="5325"/>
                  <a:pt x="4285" y="5325"/>
                </a:cubicBezTo>
                <a:lnTo>
                  <a:pt x="4726" y="5325"/>
                </a:lnTo>
                <a:cubicBezTo>
                  <a:pt x="4821" y="6901"/>
                  <a:pt x="4191" y="7846"/>
                  <a:pt x="3718" y="8791"/>
                </a:cubicBezTo>
                <a:cubicBezTo>
                  <a:pt x="3308" y="8980"/>
                  <a:pt x="3025" y="9421"/>
                  <a:pt x="3025" y="9893"/>
                </a:cubicBezTo>
                <a:lnTo>
                  <a:pt x="3025" y="10366"/>
                </a:lnTo>
                <a:cubicBezTo>
                  <a:pt x="2552" y="10524"/>
                  <a:pt x="2206" y="10996"/>
                  <a:pt x="2206" y="11532"/>
                </a:cubicBezTo>
                <a:lnTo>
                  <a:pt x="2206" y="11973"/>
                </a:lnTo>
                <a:lnTo>
                  <a:pt x="442" y="11973"/>
                </a:lnTo>
                <a:cubicBezTo>
                  <a:pt x="189" y="11973"/>
                  <a:pt x="0" y="12162"/>
                  <a:pt x="0" y="12382"/>
                </a:cubicBezTo>
                <a:cubicBezTo>
                  <a:pt x="0" y="12603"/>
                  <a:pt x="158" y="12792"/>
                  <a:pt x="379" y="12792"/>
                </a:cubicBezTo>
                <a:lnTo>
                  <a:pt x="12256" y="12792"/>
                </a:lnTo>
                <a:cubicBezTo>
                  <a:pt x="12476" y="12792"/>
                  <a:pt x="12697" y="12603"/>
                  <a:pt x="12697" y="12382"/>
                </a:cubicBezTo>
                <a:cubicBezTo>
                  <a:pt x="12697" y="12130"/>
                  <a:pt x="12476" y="11973"/>
                  <a:pt x="12256" y="11973"/>
                </a:cubicBezTo>
                <a:lnTo>
                  <a:pt x="10460" y="11973"/>
                </a:lnTo>
                <a:lnTo>
                  <a:pt x="10460" y="11532"/>
                </a:lnTo>
                <a:cubicBezTo>
                  <a:pt x="10460" y="10996"/>
                  <a:pt x="10114" y="10555"/>
                  <a:pt x="9641" y="10366"/>
                </a:cubicBezTo>
                <a:lnTo>
                  <a:pt x="9641" y="9893"/>
                </a:lnTo>
                <a:cubicBezTo>
                  <a:pt x="9641" y="9421"/>
                  <a:pt x="9357" y="8980"/>
                  <a:pt x="8979" y="8791"/>
                </a:cubicBezTo>
                <a:cubicBezTo>
                  <a:pt x="8507" y="7877"/>
                  <a:pt x="7877" y="6932"/>
                  <a:pt x="7940" y="5325"/>
                </a:cubicBezTo>
                <a:lnTo>
                  <a:pt x="8381" y="5325"/>
                </a:lnTo>
                <a:cubicBezTo>
                  <a:pt x="8633" y="5325"/>
                  <a:pt x="8790" y="5136"/>
                  <a:pt x="8790" y="4884"/>
                </a:cubicBezTo>
                <a:cubicBezTo>
                  <a:pt x="8790" y="4664"/>
                  <a:pt x="8570" y="4443"/>
                  <a:pt x="8381" y="4443"/>
                </a:cubicBezTo>
                <a:lnTo>
                  <a:pt x="8034" y="4443"/>
                </a:lnTo>
                <a:cubicBezTo>
                  <a:pt x="8066" y="4254"/>
                  <a:pt x="8160" y="4034"/>
                  <a:pt x="8223" y="3813"/>
                </a:cubicBezTo>
                <a:cubicBezTo>
                  <a:pt x="8475" y="3183"/>
                  <a:pt x="8003" y="2521"/>
                  <a:pt x="7310" y="2521"/>
                </a:cubicBezTo>
                <a:lnTo>
                  <a:pt x="6743" y="2521"/>
                </a:lnTo>
                <a:lnTo>
                  <a:pt x="6743" y="1702"/>
                </a:lnTo>
                <a:lnTo>
                  <a:pt x="7184" y="1702"/>
                </a:lnTo>
                <a:cubicBezTo>
                  <a:pt x="7404" y="1702"/>
                  <a:pt x="7562" y="1513"/>
                  <a:pt x="7562" y="1261"/>
                </a:cubicBezTo>
                <a:cubicBezTo>
                  <a:pt x="7562" y="1041"/>
                  <a:pt x="7373" y="883"/>
                  <a:pt x="7184" y="883"/>
                </a:cubicBezTo>
                <a:lnTo>
                  <a:pt x="6743" y="883"/>
                </a:lnTo>
                <a:lnTo>
                  <a:pt x="6743" y="442"/>
                </a:lnTo>
                <a:cubicBezTo>
                  <a:pt x="6743" y="190"/>
                  <a:pt x="6522" y="1"/>
                  <a:pt x="633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EF67606-FE59-2799-1C86-6E3A7A96201F}"/>
              </a:ext>
            </a:extLst>
          </p:cNvPr>
          <p:cNvSpPr/>
          <p:nvPr/>
        </p:nvSpPr>
        <p:spPr>
          <a:xfrm>
            <a:off x="1469036" y="1771957"/>
            <a:ext cx="577121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az-Latn-AZ" sz="3600" b="1" dirty="0">
                <a:ln/>
                <a:solidFill>
                  <a:srgbClr val="FF0000"/>
                </a:solidFill>
              </a:rPr>
              <a:t>Mövzu</a:t>
            </a:r>
            <a:r>
              <a:rPr lang="en-US" sz="3600" b="1" dirty="0">
                <a:ln/>
                <a:solidFill>
                  <a:srgbClr val="FF0000"/>
                </a:solidFill>
              </a:rPr>
              <a:t>:T</a:t>
            </a:r>
            <a:r>
              <a:rPr lang="az-Latn-AZ" sz="3600" b="1" dirty="0">
                <a:ln/>
                <a:solidFill>
                  <a:srgbClr val="FF0000"/>
                </a:solidFill>
              </a:rPr>
              <a:t>əhlükəsizlik hədələrinə qarşı tədbirlər</a:t>
            </a:r>
            <a:endParaRPr lang="en-US" sz="3600" b="1" cap="none" spc="0" dirty="0">
              <a:ln/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5093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7"/>
          <p:cNvSpPr txBox="1">
            <a:spLocks noGrp="1"/>
          </p:cNvSpPr>
          <p:nvPr>
            <p:ph type="title" idx="4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515" name="Google Shape;515;p47"/>
          <p:cNvSpPr txBox="1">
            <a:spLocks noGrp="1"/>
          </p:cNvSpPr>
          <p:nvPr>
            <p:ph type="ctrTitle"/>
          </p:nvPr>
        </p:nvSpPr>
        <p:spPr>
          <a:xfrm>
            <a:off x="1638431" y="1606100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 SMITH, 24</a:t>
            </a:r>
            <a:endParaRPr/>
          </a:p>
        </p:txBody>
      </p:sp>
      <p:sp>
        <p:nvSpPr>
          <p:cNvPr id="516" name="Google Shape;516;p47"/>
          <p:cNvSpPr txBox="1">
            <a:spLocks noGrp="1"/>
          </p:cNvSpPr>
          <p:nvPr>
            <p:ph type="subTitle" idx="1"/>
          </p:nvPr>
        </p:nvSpPr>
        <p:spPr>
          <a:xfrm>
            <a:off x="1638425" y="1993300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You can replace the  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47"/>
          <p:cNvSpPr txBox="1">
            <a:spLocks noGrp="1"/>
          </p:cNvSpPr>
          <p:nvPr>
            <p:ph type="ctrTitle" idx="2"/>
          </p:nvPr>
        </p:nvSpPr>
        <p:spPr>
          <a:xfrm>
            <a:off x="5282438" y="3224959"/>
            <a:ext cx="22227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CARTER, 35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ubTitle" idx="3"/>
          </p:nvPr>
        </p:nvSpPr>
        <p:spPr>
          <a:xfrm>
            <a:off x="5282430" y="3612159"/>
            <a:ext cx="2222700" cy="7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You can replace the  mage on the screen with your own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9" name="Google Shape;519;p47"/>
          <p:cNvPicPr preferRelativeResize="0"/>
          <p:nvPr/>
        </p:nvPicPr>
        <p:blipFill rotWithShape="1">
          <a:blip r:embed="rId3">
            <a:alphaModFix/>
          </a:blip>
          <a:srcRect l="17168" t="12752" r="17175" b="17937"/>
          <a:stretch/>
        </p:blipFill>
        <p:spPr>
          <a:xfrm>
            <a:off x="1638425" y="2978575"/>
            <a:ext cx="2222702" cy="1319825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0" name="Google Shape;520;p47"/>
          <p:cNvPicPr preferRelativeResize="0"/>
          <p:nvPr/>
        </p:nvPicPr>
        <p:blipFill rotWithShape="1">
          <a:blip r:embed="rId4">
            <a:alphaModFix/>
          </a:blip>
          <a:srcRect l="8717" t="6422" r="8726" b="6431"/>
          <a:stretch/>
        </p:blipFill>
        <p:spPr>
          <a:xfrm>
            <a:off x="5282450" y="1745563"/>
            <a:ext cx="2222698" cy="1319838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/>
          <p:nvPr/>
        </p:nvSpPr>
        <p:spPr>
          <a:xfrm>
            <a:off x="2001055" y="4147821"/>
            <a:ext cx="25317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rgbClr val="F3F3F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6" name="Google Shape;526;p48"/>
          <p:cNvSpPr txBox="1">
            <a:spLocks noGrp="1"/>
          </p:cNvSpPr>
          <p:nvPr>
            <p:ph type="title"/>
          </p:nvPr>
        </p:nvSpPr>
        <p:spPr>
          <a:xfrm>
            <a:off x="1303280" y="722323"/>
            <a:ext cx="3859800" cy="70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 WITH US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ubTitle" idx="1"/>
          </p:nvPr>
        </p:nvSpPr>
        <p:spPr>
          <a:xfrm>
            <a:off x="1759730" y="1550799"/>
            <a:ext cx="29469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yourcompany.com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8" name="Google Shape;528;p48"/>
          <p:cNvGrpSpPr/>
          <p:nvPr/>
        </p:nvGrpSpPr>
        <p:grpSpPr>
          <a:xfrm>
            <a:off x="1784822" y="2886948"/>
            <a:ext cx="2896727" cy="333035"/>
            <a:chOff x="1132322" y="2886948"/>
            <a:chExt cx="2896727" cy="333035"/>
          </a:xfrm>
        </p:grpSpPr>
        <p:sp>
          <p:nvSpPr>
            <p:cNvPr id="529" name="Google Shape;529;p48"/>
            <p:cNvSpPr/>
            <p:nvPr/>
          </p:nvSpPr>
          <p:spPr>
            <a:xfrm>
              <a:off x="3047575" y="2934041"/>
              <a:ext cx="293559" cy="238869"/>
            </a:xfrm>
            <a:custGeom>
              <a:avLst/>
              <a:gdLst/>
              <a:ahLst/>
              <a:cxnLst/>
              <a:rect l="l" t="t" r="r" b="b"/>
              <a:pathLst>
                <a:path w="14144" h="11509" extrusionOk="0">
                  <a:moveTo>
                    <a:pt x="9774" y="0"/>
                  </a:moveTo>
                  <a:cubicBezTo>
                    <a:pt x="7906" y="0"/>
                    <a:pt x="6539" y="1735"/>
                    <a:pt x="6972" y="3569"/>
                  </a:cubicBezTo>
                  <a:cubicBezTo>
                    <a:pt x="4537" y="3436"/>
                    <a:pt x="2402" y="2302"/>
                    <a:pt x="968" y="534"/>
                  </a:cubicBezTo>
                  <a:lnTo>
                    <a:pt x="968" y="534"/>
                  </a:lnTo>
                  <a:cubicBezTo>
                    <a:pt x="234" y="1835"/>
                    <a:pt x="568" y="3536"/>
                    <a:pt x="1869" y="4403"/>
                  </a:cubicBezTo>
                  <a:cubicBezTo>
                    <a:pt x="1402" y="4403"/>
                    <a:pt x="968" y="4270"/>
                    <a:pt x="568" y="4036"/>
                  </a:cubicBezTo>
                  <a:lnTo>
                    <a:pt x="568" y="4036"/>
                  </a:lnTo>
                  <a:cubicBezTo>
                    <a:pt x="534" y="5404"/>
                    <a:pt x="1502" y="6638"/>
                    <a:pt x="2903" y="6939"/>
                  </a:cubicBezTo>
                  <a:cubicBezTo>
                    <a:pt x="2651" y="6997"/>
                    <a:pt x="2399" y="7032"/>
                    <a:pt x="2140" y="7032"/>
                  </a:cubicBezTo>
                  <a:cubicBezTo>
                    <a:pt x="1954" y="7032"/>
                    <a:pt x="1764" y="7014"/>
                    <a:pt x="1568" y="6972"/>
                  </a:cubicBezTo>
                  <a:lnTo>
                    <a:pt x="1568" y="6972"/>
                  </a:lnTo>
                  <a:cubicBezTo>
                    <a:pt x="1935" y="8139"/>
                    <a:pt x="3036" y="8973"/>
                    <a:pt x="4304" y="9007"/>
                  </a:cubicBezTo>
                  <a:cubicBezTo>
                    <a:pt x="3243" y="9809"/>
                    <a:pt x="1960" y="10243"/>
                    <a:pt x="647" y="10243"/>
                  </a:cubicBezTo>
                  <a:cubicBezTo>
                    <a:pt x="432" y="10243"/>
                    <a:pt x="216" y="10231"/>
                    <a:pt x="1" y="10208"/>
                  </a:cubicBezTo>
                  <a:lnTo>
                    <a:pt x="1" y="10208"/>
                  </a:lnTo>
                  <a:cubicBezTo>
                    <a:pt x="1268" y="11008"/>
                    <a:pt x="2803" y="11508"/>
                    <a:pt x="4437" y="11508"/>
                  </a:cubicBezTo>
                  <a:cubicBezTo>
                    <a:pt x="9841" y="11508"/>
                    <a:pt x="12876" y="6939"/>
                    <a:pt x="12710" y="2869"/>
                  </a:cubicBezTo>
                  <a:cubicBezTo>
                    <a:pt x="13277" y="2469"/>
                    <a:pt x="13744" y="1935"/>
                    <a:pt x="14144" y="1368"/>
                  </a:cubicBezTo>
                  <a:lnTo>
                    <a:pt x="14144" y="1368"/>
                  </a:lnTo>
                  <a:cubicBezTo>
                    <a:pt x="13610" y="1601"/>
                    <a:pt x="13077" y="1735"/>
                    <a:pt x="12476" y="1835"/>
                  </a:cubicBezTo>
                  <a:cubicBezTo>
                    <a:pt x="13077" y="1468"/>
                    <a:pt x="13544" y="901"/>
                    <a:pt x="13744" y="200"/>
                  </a:cubicBezTo>
                  <a:lnTo>
                    <a:pt x="13744" y="200"/>
                  </a:lnTo>
                  <a:cubicBezTo>
                    <a:pt x="13177" y="534"/>
                    <a:pt x="12576" y="801"/>
                    <a:pt x="11909" y="901"/>
                  </a:cubicBezTo>
                  <a:cubicBezTo>
                    <a:pt x="11375" y="367"/>
                    <a:pt x="10608" y="0"/>
                    <a:pt x="977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8"/>
            <p:cNvSpPr/>
            <p:nvPr/>
          </p:nvSpPr>
          <p:spPr>
            <a:xfrm>
              <a:off x="1132322" y="2886948"/>
              <a:ext cx="153712" cy="333035"/>
            </a:xfrm>
            <a:custGeom>
              <a:avLst/>
              <a:gdLst/>
              <a:ahLst/>
              <a:cxnLst/>
              <a:rect l="l" t="t" r="r" b="b"/>
              <a:pathLst>
                <a:path w="7406" h="16046" extrusionOk="0">
                  <a:moveTo>
                    <a:pt x="5171" y="1"/>
                  </a:moveTo>
                  <a:cubicBezTo>
                    <a:pt x="2769" y="1"/>
                    <a:pt x="1668" y="1035"/>
                    <a:pt x="1668" y="3070"/>
                  </a:cubicBezTo>
                  <a:lnTo>
                    <a:pt x="1668" y="5238"/>
                  </a:lnTo>
                  <a:lnTo>
                    <a:pt x="0" y="5238"/>
                  </a:lnTo>
                  <a:lnTo>
                    <a:pt x="0" y="7973"/>
                  </a:lnTo>
                  <a:lnTo>
                    <a:pt x="1668" y="7973"/>
                  </a:lnTo>
                  <a:lnTo>
                    <a:pt x="1668" y="16046"/>
                  </a:lnTo>
                  <a:lnTo>
                    <a:pt x="4904" y="16046"/>
                  </a:lnTo>
                  <a:lnTo>
                    <a:pt x="4904" y="7940"/>
                  </a:lnTo>
                  <a:lnTo>
                    <a:pt x="7172" y="7940"/>
                  </a:lnTo>
                  <a:lnTo>
                    <a:pt x="7406" y="5238"/>
                  </a:lnTo>
                  <a:lnTo>
                    <a:pt x="4904" y="5238"/>
                  </a:lnTo>
                  <a:lnTo>
                    <a:pt x="4904" y="3704"/>
                  </a:lnTo>
                  <a:cubicBezTo>
                    <a:pt x="4904" y="3070"/>
                    <a:pt x="5037" y="2803"/>
                    <a:pt x="5638" y="2803"/>
                  </a:cubicBezTo>
                  <a:lnTo>
                    <a:pt x="7406" y="2803"/>
                  </a:lnTo>
                  <a:lnTo>
                    <a:pt x="740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8"/>
            <p:cNvSpPr/>
            <p:nvPr/>
          </p:nvSpPr>
          <p:spPr>
            <a:xfrm>
              <a:off x="1719973" y="2902182"/>
              <a:ext cx="301881" cy="301881"/>
            </a:xfrm>
            <a:custGeom>
              <a:avLst/>
              <a:gdLst/>
              <a:ahLst/>
              <a:cxnLst/>
              <a:rect l="l" t="t" r="r" b="b"/>
              <a:pathLst>
                <a:path w="14545" h="14545" extrusionOk="0">
                  <a:moveTo>
                    <a:pt x="7272" y="1302"/>
                  </a:moveTo>
                  <a:cubicBezTo>
                    <a:pt x="9207" y="1302"/>
                    <a:pt x="9441" y="1335"/>
                    <a:pt x="10208" y="1368"/>
                  </a:cubicBezTo>
                  <a:cubicBezTo>
                    <a:pt x="10942" y="1402"/>
                    <a:pt x="11309" y="1502"/>
                    <a:pt x="11575" y="1602"/>
                  </a:cubicBezTo>
                  <a:cubicBezTo>
                    <a:pt x="11909" y="1735"/>
                    <a:pt x="12142" y="1902"/>
                    <a:pt x="12409" y="2169"/>
                  </a:cubicBezTo>
                  <a:cubicBezTo>
                    <a:pt x="12676" y="2403"/>
                    <a:pt x="12810" y="2636"/>
                    <a:pt x="12943" y="3003"/>
                  </a:cubicBezTo>
                  <a:cubicBezTo>
                    <a:pt x="13043" y="3236"/>
                    <a:pt x="13177" y="3637"/>
                    <a:pt x="13210" y="4337"/>
                  </a:cubicBezTo>
                  <a:cubicBezTo>
                    <a:pt x="13243" y="5104"/>
                    <a:pt x="13243" y="5338"/>
                    <a:pt x="13243" y="7273"/>
                  </a:cubicBezTo>
                  <a:cubicBezTo>
                    <a:pt x="13243" y="9241"/>
                    <a:pt x="13243" y="9474"/>
                    <a:pt x="13210" y="10241"/>
                  </a:cubicBezTo>
                  <a:cubicBezTo>
                    <a:pt x="13177" y="10942"/>
                    <a:pt x="13043" y="11342"/>
                    <a:pt x="12943" y="11576"/>
                  </a:cubicBezTo>
                  <a:cubicBezTo>
                    <a:pt x="12810" y="11909"/>
                    <a:pt x="12676" y="12176"/>
                    <a:pt x="12409" y="12410"/>
                  </a:cubicBezTo>
                  <a:cubicBezTo>
                    <a:pt x="12142" y="12677"/>
                    <a:pt x="11909" y="12843"/>
                    <a:pt x="11575" y="12977"/>
                  </a:cubicBezTo>
                  <a:cubicBezTo>
                    <a:pt x="11309" y="13077"/>
                    <a:pt x="10942" y="13177"/>
                    <a:pt x="10208" y="13210"/>
                  </a:cubicBezTo>
                  <a:cubicBezTo>
                    <a:pt x="9441" y="13244"/>
                    <a:pt x="9207" y="13244"/>
                    <a:pt x="7272" y="13244"/>
                  </a:cubicBezTo>
                  <a:cubicBezTo>
                    <a:pt x="5338" y="13244"/>
                    <a:pt x="5104" y="13244"/>
                    <a:pt x="4337" y="13210"/>
                  </a:cubicBezTo>
                  <a:cubicBezTo>
                    <a:pt x="3636" y="13177"/>
                    <a:pt x="3236" y="13077"/>
                    <a:pt x="2969" y="12977"/>
                  </a:cubicBezTo>
                  <a:cubicBezTo>
                    <a:pt x="2636" y="12843"/>
                    <a:pt x="2402" y="12677"/>
                    <a:pt x="2135" y="12410"/>
                  </a:cubicBezTo>
                  <a:cubicBezTo>
                    <a:pt x="1902" y="12176"/>
                    <a:pt x="1735" y="11909"/>
                    <a:pt x="1602" y="11576"/>
                  </a:cubicBezTo>
                  <a:cubicBezTo>
                    <a:pt x="1502" y="11309"/>
                    <a:pt x="1368" y="10942"/>
                    <a:pt x="1335" y="10241"/>
                  </a:cubicBezTo>
                  <a:cubicBezTo>
                    <a:pt x="1301" y="9474"/>
                    <a:pt x="1301" y="9241"/>
                    <a:pt x="1301" y="7273"/>
                  </a:cubicBezTo>
                  <a:cubicBezTo>
                    <a:pt x="1301" y="5338"/>
                    <a:pt x="1301" y="5104"/>
                    <a:pt x="1335" y="4337"/>
                  </a:cubicBezTo>
                  <a:cubicBezTo>
                    <a:pt x="1368" y="3637"/>
                    <a:pt x="1502" y="3236"/>
                    <a:pt x="1602" y="3003"/>
                  </a:cubicBezTo>
                  <a:cubicBezTo>
                    <a:pt x="1735" y="2669"/>
                    <a:pt x="1902" y="2403"/>
                    <a:pt x="2135" y="2169"/>
                  </a:cubicBezTo>
                  <a:cubicBezTo>
                    <a:pt x="2402" y="1902"/>
                    <a:pt x="2636" y="1735"/>
                    <a:pt x="2969" y="1602"/>
                  </a:cubicBezTo>
                  <a:cubicBezTo>
                    <a:pt x="3236" y="1502"/>
                    <a:pt x="3636" y="1402"/>
                    <a:pt x="4337" y="1368"/>
                  </a:cubicBezTo>
                  <a:cubicBezTo>
                    <a:pt x="5104" y="1335"/>
                    <a:pt x="5338" y="1302"/>
                    <a:pt x="7272" y="1302"/>
                  </a:cubicBezTo>
                  <a:close/>
                  <a:moveTo>
                    <a:pt x="7272" y="1"/>
                  </a:moveTo>
                  <a:cubicBezTo>
                    <a:pt x="5304" y="1"/>
                    <a:pt x="5037" y="1"/>
                    <a:pt x="4270" y="34"/>
                  </a:cubicBezTo>
                  <a:cubicBezTo>
                    <a:pt x="3503" y="68"/>
                    <a:pt x="2969" y="201"/>
                    <a:pt x="2502" y="368"/>
                  </a:cubicBezTo>
                  <a:cubicBezTo>
                    <a:pt x="2035" y="568"/>
                    <a:pt x="1635" y="801"/>
                    <a:pt x="1201" y="1235"/>
                  </a:cubicBezTo>
                  <a:cubicBezTo>
                    <a:pt x="801" y="1635"/>
                    <a:pt x="568" y="2036"/>
                    <a:pt x="367" y="2503"/>
                  </a:cubicBezTo>
                  <a:cubicBezTo>
                    <a:pt x="201" y="2970"/>
                    <a:pt x="67" y="3503"/>
                    <a:pt x="34" y="4271"/>
                  </a:cubicBezTo>
                  <a:cubicBezTo>
                    <a:pt x="0" y="5038"/>
                    <a:pt x="0" y="5305"/>
                    <a:pt x="0" y="7273"/>
                  </a:cubicBezTo>
                  <a:cubicBezTo>
                    <a:pt x="0" y="9241"/>
                    <a:pt x="0" y="9508"/>
                    <a:pt x="34" y="10275"/>
                  </a:cubicBezTo>
                  <a:cubicBezTo>
                    <a:pt x="67" y="11042"/>
                    <a:pt x="201" y="11576"/>
                    <a:pt x="367" y="12043"/>
                  </a:cubicBezTo>
                  <a:cubicBezTo>
                    <a:pt x="568" y="12543"/>
                    <a:pt x="801" y="12943"/>
                    <a:pt x="1201" y="13344"/>
                  </a:cubicBezTo>
                  <a:cubicBezTo>
                    <a:pt x="1635" y="13744"/>
                    <a:pt x="2035" y="13977"/>
                    <a:pt x="2502" y="14178"/>
                  </a:cubicBezTo>
                  <a:cubicBezTo>
                    <a:pt x="2969" y="14344"/>
                    <a:pt x="3503" y="14478"/>
                    <a:pt x="4270" y="14511"/>
                  </a:cubicBezTo>
                  <a:cubicBezTo>
                    <a:pt x="5037" y="14545"/>
                    <a:pt x="5304" y="14545"/>
                    <a:pt x="7272" y="14545"/>
                  </a:cubicBezTo>
                  <a:cubicBezTo>
                    <a:pt x="9240" y="14545"/>
                    <a:pt x="9507" y="14545"/>
                    <a:pt x="10274" y="14511"/>
                  </a:cubicBezTo>
                  <a:cubicBezTo>
                    <a:pt x="11042" y="14478"/>
                    <a:pt x="11575" y="14344"/>
                    <a:pt x="12042" y="14178"/>
                  </a:cubicBezTo>
                  <a:cubicBezTo>
                    <a:pt x="12509" y="13977"/>
                    <a:pt x="12943" y="13744"/>
                    <a:pt x="13343" y="13344"/>
                  </a:cubicBezTo>
                  <a:cubicBezTo>
                    <a:pt x="13744" y="12943"/>
                    <a:pt x="13977" y="12543"/>
                    <a:pt x="14177" y="12043"/>
                  </a:cubicBezTo>
                  <a:cubicBezTo>
                    <a:pt x="14344" y="11576"/>
                    <a:pt x="14477" y="11042"/>
                    <a:pt x="14511" y="10275"/>
                  </a:cubicBezTo>
                  <a:cubicBezTo>
                    <a:pt x="14544" y="9508"/>
                    <a:pt x="14544" y="9241"/>
                    <a:pt x="14544" y="7273"/>
                  </a:cubicBezTo>
                  <a:cubicBezTo>
                    <a:pt x="14544" y="5305"/>
                    <a:pt x="14544" y="5038"/>
                    <a:pt x="14511" y="4271"/>
                  </a:cubicBezTo>
                  <a:cubicBezTo>
                    <a:pt x="14477" y="3503"/>
                    <a:pt x="14344" y="2970"/>
                    <a:pt x="14177" y="2503"/>
                  </a:cubicBezTo>
                  <a:cubicBezTo>
                    <a:pt x="13977" y="2036"/>
                    <a:pt x="13744" y="1635"/>
                    <a:pt x="13343" y="1235"/>
                  </a:cubicBezTo>
                  <a:cubicBezTo>
                    <a:pt x="12943" y="801"/>
                    <a:pt x="12509" y="568"/>
                    <a:pt x="12042" y="368"/>
                  </a:cubicBezTo>
                  <a:cubicBezTo>
                    <a:pt x="11575" y="201"/>
                    <a:pt x="11042" y="68"/>
                    <a:pt x="10274" y="34"/>
                  </a:cubicBezTo>
                  <a:cubicBezTo>
                    <a:pt x="9507" y="1"/>
                    <a:pt x="9240" y="1"/>
                    <a:pt x="72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8"/>
            <p:cNvSpPr/>
            <p:nvPr/>
          </p:nvSpPr>
          <p:spPr>
            <a:xfrm>
              <a:off x="1793362" y="2975571"/>
              <a:ext cx="155102" cy="155787"/>
            </a:xfrm>
            <a:custGeom>
              <a:avLst/>
              <a:gdLst/>
              <a:ahLst/>
              <a:cxnLst/>
              <a:rect l="l" t="t" r="r" b="b"/>
              <a:pathLst>
                <a:path w="7473" h="7506" extrusionOk="0">
                  <a:moveTo>
                    <a:pt x="3736" y="1335"/>
                  </a:moveTo>
                  <a:cubicBezTo>
                    <a:pt x="5071" y="1335"/>
                    <a:pt x="6171" y="2402"/>
                    <a:pt x="6171" y="3737"/>
                  </a:cubicBezTo>
                  <a:cubicBezTo>
                    <a:pt x="6171" y="5104"/>
                    <a:pt x="5071" y="6172"/>
                    <a:pt x="3736" y="6172"/>
                  </a:cubicBezTo>
                  <a:cubicBezTo>
                    <a:pt x="2402" y="6172"/>
                    <a:pt x="1301" y="5071"/>
                    <a:pt x="1301" y="3737"/>
                  </a:cubicBezTo>
                  <a:cubicBezTo>
                    <a:pt x="1301" y="2402"/>
                    <a:pt x="2402" y="1335"/>
                    <a:pt x="3736" y="1335"/>
                  </a:cubicBezTo>
                  <a:close/>
                  <a:moveTo>
                    <a:pt x="3736" y="1"/>
                  </a:moveTo>
                  <a:cubicBezTo>
                    <a:pt x="1668" y="1"/>
                    <a:pt x="0" y="1669"/>
                    <a:pt x="0" y="3737"/>
                  </a:cubicBezTo>
                  <a:cubicBezTo>
                    <a:pt x="0" y="5805"/>
                    <a:pt x="1668" y="7506"/>
                    <a:pt x="3736" y="7506"/>
                  </a:cubicBezTo>
                  <a:cubicBezTo>
                    <a:pt x="5804" y="7506"/>
                    <a:pt x="7472" y="5805"/>
                    <a:pt x="7472" y="3737"/>
                  </a:cubicBezTo>
                  <a:cubicBezTo>
                    <a:pt x="7472" y="1669"/>
                    <a:pt x="5804" y="1"/>
                    <a:pt x="3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8"/>
            <p:cNvSpPr/>
            <p:nvPr/>
          </p:nvSpPr>
          <p:spPr>
            <a:xfrm>
              <a:off x="1933210" y="2954796"/>
              <a:ext cx="36716" cy="36031"/>
            </a:xfrm>
            <a:custGeom>
              <a:avLst/>
              <a:gdLst/>
              <a:ahLst/>
              <a:cxnLst/>
              <a:rect l="l" t="t" r="r" b="b"/>
              <a:pathLst>
                <a:path w="1769" h="1736" extrusionOk="0">
                  <a:moveTo>
                    <a:pt x="901" y="1"/>
                  </a:moveTo>
                  <a:cubicBezTo>
                    <a:pt x="401" y="1"/>
                    <a:pt x="0" y="368"/>
                    <a:pt x="0" y="868"/>
                  </a:cubicBezTo>
                  <a:cubicBezTo>
                    <a:pt x="0" y="1335"/>
                    <a:pt x="401" y="1736"/>
                    <a:pt x="901" y="1736"/>
                  </a:cubicBezTo>
                  <a:cubicBezTo>
                    <a:pt x="1368" y="1736"/>
                    <a:pt x="1768" y="1335"/>
                    <a:pt x="1768" y="868"/>
                  </a:cubicBezTo>
                  <a:cubicBezTo>
                    <a:pt x="1768" y="368"/>
                    <a:pt x="1368" y="1"/>
                    <a:pt x="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8"/>
            <p:cNvSpPr/>
            <p:nvPr/>
          </p:nvSpPr>
          <p:spPr>
            <a:xfrm>
              <a:off x="2381698" y="2902182"/>
              <a:ext cx="301881" cy="302566"/>
            </a:xfrm>
            <a:custGeom>
              <a:avLst/>
              <a:gdLst/>
              <a:ahLst/>
              <a:cxnLst/>
              <a:rect l="l" t="t" r="r" b="b"/>
              <a:pathLst>
                <a:path w="14545" h="14578" extrusionOk="0">
                  <a:moveTo>
                    <a:pt x="14544" y="6906"/>
                  </a:moveTo>
                  <a:cubicBezTo>
                    <a:pt x="14444" y="3070"/>
                    <a:pt x="11275" y="1"/>
                    <a:pt x="7406" y="1"/>
                  </a:cubicBezTo>
                  <a:cubicBezTo>
                    <a:pt x="3570" y="1"/>
                    <a:pt x="434" y="3003"/>
                    <a:pt x="268" y="6772"/>
                  </a:cubicBezTo>
                  <a:cubicBezTo>
                    <a:pt x="268" y="6872"/>
                    <a:pt x="234" y="7006"/>
                    <a:pt x="234" y="7106"/>
                  </a:cubicBezTo>
                  <a:cubicBezTo>
                    <a:pt x="234" y="8440"/>
                    <a:pt x="635" y="9674"/>
                    <a:pt x="1268" y="10775"/>
                  </a:cubicBezTo>
                  <a:lnTo>
                    <a:pt x="1" y="14578"/>
                  </a:lnTo>
                  <a:lnTo>
                    <a:pt x="3937" y="13310"/>
                  </a:lnTo>
                  <a:cubicBezTo>
                    <a:pt x="4971" y="13877"/>
                    <a:pt x="6138" y="14178"/>
                    <a:pt x="7406" y="14178"/>
                  </a:cubicBezTo>
                  <a:cubicBezTo>
                    <a:pt x="11342" y="14178"/>
                    <a:pt x="14544" y="11009"/>
                    <a:pt x="14544" y="7106"/>
                  </a:cubicBezTo>
                  <a:cubicBezTo>
                    <a:pt x="14544" y="7039"/>
                    <a:pt x="14544" y="6972"/>
                    <a:pt x="14544" y="6906"/>
                  </a:cubicBezTo>
                  <a:close/>
                  <a:moveTo>
                    <a:pt x="7406" y="13077"/>
                  </a:moveTo>
                  <a:cubicBezTo>
                    <a:pt x="6172" y="13077"/>
                    <a:pt x="5038" y="12710"/>
                    <a:pt x="4104" y="12076"/>
                  </a:cubicBezTo>
                  <a:lnTo>
                    <a:pt x="1769" y="12810"/>
                  </a:lnTo>
                  <a:lnTo>
                    <a:pt x="2536" y="10608"/>
                  </a:lnTo>
                  <a:cubicBezTo>
                    <a:pt x="1802" y="9608"/>
                    <a:pt x="1402" y="8407"/>
                    <a:pt x="1402" y="7106"/>
                  </a:cubicBezTo>
                  <a:cubicBezTo>
                    <a:pt x="1402" y="6906"/>
                    <a:pt x="1402" y="6706"/>
                    <a:pt x="1402" y="6505"/>
                  </a:cubicBezTo>
                  <a:cubicBezTo>
                    <a:pt x="1702" y="3503"/>
                    <a:pt x="4270" y="1135"/>
                    <a:pt x="7406" y="1135"/>
                  </a:cubicBezTo>
                  <a:cubicBezTo>
                    <a:pt x="10542" y="1135"/>
                    <a:pt x="13143" y="3570"/>
                    <a:pt x="13377" y="6639"/>
                  </a:cubicBezTo>
                  <a:cubicBezTo>
                    <a:pt x="13410" y="6772"/>
                    <a:pt x="13410" y="6939"/>
                    <a:pt x="13410" y="7106"/>
                  </a:cubicBezTo>
                  <a:cubicBezTo>
                    <a:pt x="13410" y="10375"/>
                    <a:pt x="10708" y="13077"/>
                    <a:pt x="7406" y="130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8"/>
            <p:cNvSpPr/>
            <p:nvPr/>
          </p:nvSpPr>
          <p:spPr>
            <a:xfrm>
              <a:off x="2462705" y="2981113"/>
              <a:ext cx="148170" cy="141943"/>
            </a:xfrm>
            <a:custGeom>
              <a:avLst/>
              <a:gdLst/>
              <a:ahLst/>
              <a:cxnLst/>
              <a:rect l="l" t="t" r="r" b="b"/>
              <a:pathLst>
                <a:path w="7139" h="6839" extrusionOk="0">
                  <a:moveTo>
                    <a:pt x="6772" y="4737"/>
                  </a:moveTo>
                  <a:cubicBezTo>
                    <a:pt x="6605" y="4637"/>
                    <a:pt x="5738" y="4204"/>
                    <a:pt x="5571" y="4170"/>
                  </a:cubicBezTo>
                  <a:cubicBezTo>
                    <a:pt x="5404" y="4103"/>
                    <a:pt x="5304" y="4070"/>
                    <a:pt x="5171" y="4237"/>
                  </a:cubicBezTo>
                  <a:cubicBezTo>
                    <a:pt x="5071" y="4437"/>
                    <a:pt x="4737" y="4804"/>
                    <a:pt x="4637" y="4937"/>
                  </a:cubicBezTo>
                  <a:cubicBezTo>
                    <a:pt x="4537" y="5037"/>
                    <a:pt x="4437" y="5071"/>
                    <a:pt x="4237" y="4971"/>
                  </a:cubicBezTo>
                  <a:cubicBezTo>
                    <a:pt x="4070" y="4871"/>
                    <a:pt x="3503" y="4704"/>
                    <a:pt x="2836" y="4103"/>
                  </a:cubicBezTo>
                  <a:cubicBezTo>
                    <a:pt x="2336" y="3636"/>
                    <a:pt x="1969" y="3069"/>
                    <a:pt x="1869" y="2903"/>
                  </a:cubicBezTo>
                  <a:cubicBezTo>
                    <a:pt x="1768" y="2736"/>
                    <a:pt x="1869" y="2636"/>
                    <a:pt x="1935" y="2536"/>
                  </a:cubicBezTo>
                  <a:cubicBezTo>
                    <a:pt x="2002" y="2469"/>
                    <a:pt x="2102" y="2336"/>
                    <a:pt x="2202" y="2235"/>
                  </a:cubicBezTo>
                  <a:cubicBezTo>
                    <a:pt x="2235" y="2202"/>
                    <a:pt x="2235" y="2202"/>
                    <a:pt x="2269" y="2169"/>
                  </a:cubicBezTo>
                  <a:cubicBezTo>
                    <a:pt x="2302" y="2102"/>
                    <a:pt x="2336" y="2035"/>
                    <a:pt x="2369" y="1969"/>
                  </a:cubicBezTo>
                  <a:cubicBezTo>
                    <a:pt x="2436" y="1835"/>
                    <a:pt x="2402" y="1735"/>
                    <a:pt x="2369" y="1635"/>
                  </a:cubicBezTo>
                  <a:cubicBezTo>
                    <a:pt x="2336" y="1568"/>
                    <a:pt x="1969" y="701"/>
                    <a:pt x="1835" y="367"/>
                  </a:cubicBezTo>
                  <a:cubicBezTo>
                    <a:pt x="1668" y="1"/>
                    <a:pt x="1535" y="67"/>
                    <a:pt x="1435" y="67"/>
                  </a:cubicBezTo>
                  <a:cubicBezTo>
                    <a:pt x="1335" y="67"/>
                    <a:pt x="1201" y="67"/>
                    <a:pt x="1101" y="67"/>
                  </a:cubicBezTo>
                  <a:cubicBezTo>
                    <a:pt x="968" y="67"/>
                    <a:pt x="768" y="101"/>
                    <a:pt x="634" y="267"/>
                  </a:cubicBezTo>
                  <a:cubicBezTo>
                    <a:pt x="468" y="434"/>
                    <a:pt x="1" y="868"/>
                    <a:pt x="1" y="1735"/>
                  </a:cubicBezTo>
                  <a:cubicBezTo>
                    <a:pt x="1" y="1935"/>
                    <a:pt x="34" y="2135"/>
                    <a:pt x="101" y="2302"/>
                  </a:cubicBezTo>
                  <a:cubicBezTo>
                    <a:pt x="267" y="2936"/>
                    <a:pt x="668" y="3436"/>
                    <a:pt x="734" y="3503"/>
                  </a:cubicBezTo>
                  <a:cubicBezTo>
                    <a:pt x="801" y="3636"/>
                    <a:pt x="1935" y="5438"/>
                    <a:pt x="3737" y="6138"/>
                  </a:cubicBezTo>
                  <a:cubicBezTo>
                    <a:pt x="5504" y="6839"/>
                    <a:pt x="5504" y="6605"/>
                    <a:pt x="5838" y="6572"/>
                  </a:cubicBezTo>
                  <a:cubicBezTo>
                    <a:pt x="6138" y="6539"/>
                    <a:pt x="6872" y="6172"/>
                    <a:pt x="7006" y="5738"/>
                  </a:cubicBezTo>
                  <a:cubicBezTo>
                    <a:pt x="7139" y="5338"/>
                    <a:pt x="7139" y="5004"/>
                    <a:pt x="7106" y="4937"/>
                  </a:cubicBezTo>
                  <a:cubicBezTo>
                    <a:pt x="7072" y="4871"/>
                    <a:pt x="6939" y="4804"/>
                    <a:pt x="6772" y="47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>
              <a:off x="3683138" y="2930179"/>
              <a:ext cx="345911" cy="243845"/>
            </a:xfrm>
            <a:custGeom>
              <a:avLst/>
              <a:gdLst/>
              <a:ahLst/>
              <a:cxnLst/>
              <a:rect l="l" t="t" r="r" b="b"/>
              <a:pathLst>
                <a:path w="21250" h="14978" extrusionOk="0">
                  <a:moveTo>
                    <a:pt x="10642" y="1"/>
                  </a:moveTo>
                  <a:cubicBezTo>
                    <a:pt x="10642" y="1"/>
                    <a:pt x="4004" y="1"/>
                    <a:pt x="2336" y="434"/>
                  </a:cubicBezTo>
                  <a:cubicBezTo>
                    <a:pt x="1435" y="701"/>
                    <a:pt x="701" y="1435"/>
                    <a:pt x="468" y="2336"/>
                  </a:cubicBezTo>
                  <a:cubicBezTo>
                    <a:pt x="1" y="4004"/>
                    <a:pt x="1" y="7506"/>
                    <a:pt x="1" y="7506"/>
                  </a:cubicBezTo>
                  <a:cubicBezTo>
                    <a:pt x="1" y="7506"/>
                    <a:pt x="1" y="10975"/>
                    <a:pt x="468" y="12643"/>
                  </a:cubicBezTo>
                  <a:cubicBezTo>
                    <a:pt x="701" y="13577"/>
                    <a:pt x="1402" y="14278"/>
                    <a:pt x="2336" y="14545"/>
                  </a:cubicBezTo>
                  <a:cubicBezTo>
                    <a:pt x="4004" y="14978"/>
                    <a:pt x="10642" y="14978"/>
                    <a:pt x="10642" y="14978"/>
                  </a:cubicBezTo>
                  <a:cubicBezTo>
                    <a:pt x="10642" y="14978"/>
                    <a:pt x="17280" y="14978"/>
                    <a:pt x="18948" y="14545"/>
                  </a:cubicBezTo>
                  <a:cubicBezTo>
                    <a:pt x="19848" y="14278"/>
                    <a:pt x="20582" y="13577"/>
                    <a:pt x="20816" y="12643"/>
                  </a:cubicBezTo>
                  <a:cubicBezTo>
                    <a:pt x="21249" y="10975"/>
                    <a:pt x="21249" y="7506"/>
                    <a:pt x="21249" y="7506"/>
                  </a:cubicBezTo>
                  <a:cubicBezTo>
                    <a:pt x="21249" y="7506"/>
                    <a:pt x="21249" y="4004"/>
                    <a:pt x="20816" y="2336"/>
                  </a:cubicBezTo>
                  <a:cubicBezTo>
                    <a:pt x="20582" y="1435"/>
                    <a:pt x="19848" y="701"/>
                    <a:pt x="18948" y="434"/>
                  </a:cubicBezTo>
                  <a:cubicBezTo>
                    <a:pt x="17280" y="1"/>
                    <a:pt x="10642" y="1"/>
                    <a:pt x="10642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>
              <a:off x="3821070" y="3000781"/>
              <a:ext cx="90148" cy="102647"/>
            </a:xfrm>
            <a:custGeom>
              <a:avLst/>
              <a:gdLst/>
              <a:ahLst/>
              <a:cxnLst/>
              <a:rect l="l" t="t" r="r" b="b"/>
              <a:pathLst>
                <a:path w="553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5538" y="316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this section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2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CLIENTS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 could describe the topic of this section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3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this section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4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this section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47975" y="1281475"/>
            <a:ext cx="3027600" cy="80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182" name="Google Shape;182;p31"/>
          <p:cNvSpPr/>
          <p:nvPr/>
        </p:nvSpPr>
        <p:spPr>
          <a:xfrm flipH="1">
            <a:off x="8954936" y="5256900"/>
            <a:ext cx="312682" cy="44899"/>
          </a:xfrm>
          <a:custGeom>
            <a:avLst/>
            <a:gdLst/>
            <a:ahLst/>
            <a:cxnLst/>
            <a:rect l="l" t="t" r="r" b="b"/>
            <a:pathLst>
              <a:path w="6992" h="1004" fill="none" extrusionOk="0">
                <a:moveTo>
                  <a:pt x="1" y="912"/>
                </a:moveTo>
                <a:cubicBezTo>
                  <a:pt x="639" y="1004"/>
                  <a:pt x="6992" y="0"/>
                  <a:pt x="6992" y="0"/>
                </a:cubicBezTo>
              </a:path>
            </a:pathLst>
          </a:custGeom>
          <a:noFill/>
          <a:ln w="19000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1"/>
          </p:nvPr>
        </p:nvSpPr>
        <p:spPr>
          <a:xfrm>
            <a:off x="747975" y="2019725"/>
            <a:ext cx="3027600" cy="18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could be the part of the presentation where you can introduce your company or agency. Keep it short and go straight to the point. Your audience will appreciate that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 rotWithShape="1">
          <a:blip r:embed="rId3">
            <a:alphaModFix/>
          </a:blip>
          <a:srcRect l="19638" r="19638"/>
          <a:stretch/>
        </p:blipFill>
        <p:spPr>
          <a:xfrm>
            <a:off x="4572000" y="845100"/>
            <a:ext cx="3726900" cy="3453302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5" name="Google Shape;185;p31"/>
          <p:cNvPicPr preferRelativeResize="0"/>
          <p:nvPr/>
        </p:nvPicPr>
        <p:blipFill rotWithShape="1">
          <a:blip r:embed="rId4">
            <a:alphaModFix/>
          </a:blip>
          <a:srcRect t="39" b="39"/>
          <a:stretch/>
        </p:blipFill>
        <p:spPr>
          <a:xfrm rot="-1726913">
            <a:off x="1724426" y="2596502"/>
            <a:ext cx="9144004" cy="2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EVOLUTION</a:t>
            </a:r>
            <a:endParaRPr/>
          </a:p>
        </p:txBody>
      </p:sp>
      <p:sp>
        <p:nvSpPr>
          <p:cNvPr id="191" name="Google Shape;191;p32"/>
          <p:cNvSpPr txBox="1"/>
          <p:nvPr/>
        </p:nvSpPr>
        <p:spPr>
          <a:xfrm>
            <a:off x="1167175" y="1978738"/>
            <a:ext cx="1338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2017</a:t>
            </a:r>
            <a:endParaRPr sz="3000"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Google Shape;192;p32"/>
          <p:cNvSpPr txBox="1"/>
          <p:nvPr/>
        </p:nvSpPr>
        <p:spPr>
          <a:xfrm>
            <a:off x="2990752" y="1978738"/>
            <a:ext cx="1338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2018</a:t>
            </a:r>
            <a:endParaRPr sz="3000"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p32"/>
          <p:cNvSpPr txBox="1"/>
          <p:nvPr/>
        </p:nvSpPr>
        <p:spPr>
          <a:xfrm>
            <a:off x="4814334" y="1978738"/>
            <a:ext cx="13389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2019</a:t>
            </a:r>
            <a:endParaRPr sz="3000"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4" name="Google Shape;194;p32"/>
          <p:cNvSpPr txBox="1"/>
          <p:nvPr/>
        </p:nvSpPr>
        <p:spPr>
          <a:xfrm>
            <a:off x="6494682" y="1978738"/>
            <a:ext cx="16254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2020</a:t>
            </a:r>
            <a:endParaRPr sz="3000" u="sng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5" name="Google Shape;195;p32"/>
          <p:cNvSpPr txBox="1"/>
          <p:nvPr/>
        </p:nvSpPr>
        <p:spPr>
          <a:xfrm>
            <a:off x="1098625" y="3294172"/>
            <a:ext cx="1476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MERCURY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6" name="Google Shape;196;p32"/>
          <p:cNvSpPr txBox="1"/>
          <p:nvPr/>
        </p:nvSpPr>
        <p:spPr>
          <a:xfrm>
            <a:off x="1098625" y="3688872"/>
            <a:ext cx="14760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Mercury is the closest planet to the Sun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2922210" y="3688872"/>
            <a:ext cx="14760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Venus is a planet with a beautiful name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4745794" y="3688872"/>
            <a:ext cx="14760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Despite being red, Mars is a cold place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9" name="Google Shape;199;p32"/>
          <p:cNvSpPr txBox="1"/>
          <p:nvPr/>
        </p:nvSpPr>
        <p:spPr>
          <a:xfrm>
            <a:off x="6569379" y="3688872"/>
            <a:ext cx="14760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Jupiter is a gas giant and the biggest one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922210" y="3294172"/>
            <a:ext cx="1476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VENUS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32"/>
          <p:cNvSpPr txBox="1"/>
          <p:nvPr/>
        </p:nvSpPr>
        <p:spPr>
          <a:xfrm>
            <a:off x="4745794" y="3294172"/>
            <a:ext cx="1476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MARS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2" name="Google Shape;202;p32"/>
          <p:cNvSpPr txBox="1"/>
          <p:nvPr/>
        </p:nvSpPr>
        <p:spPr>
          <a:xfrm>
            <a:off x="6569379" y="3294172"/>
            <a:ext cx="14760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JUPITER</a:t>
            </a:r>
            <a:endParaRPr sz="180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03" name="Google Shape;203;p32"/>
          <p:cNvCxnSpPr>
            <a:stCxn id="191" idx="3"/>
            <a:endCxn id="192" idx="1"/>
          </p:cNvCxnSpPr>
          <p:nvPr/>
        </p:nvCxnSpPr>
        <p:spPr>
          <a:xfrm>
            <a:off x="2506075" y="2121688"/>
            <a:ext cx="4848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32"/>
          <p:cNvCxnSpPr>
            <a:stCxn id="192" idx="3"/>
            <a:endCxn id="193" idx="1"/>
          </p:cNvCxnSpPr>
          <p:nvPr/>
        </p:nvCxnSpPr>
        <p:spPr>
          <a:xfrm>
            <a:off x="4329652" y="2121688"/>
            <a:ext cx="4848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32"/>
          <p:cNvCxnSpPr>
            <a:stCxn id="193" idx="3"/>
            <a:endCxn id="194" idx="1"/>
          </p:cNvCxnSpPr>
          <p:nvPr/>
        </p:nvCxnSpPr>
        <p:spPr>
          <a:xfrm>
            <a:off x="6153234" y="2121688"/>
            <a:ext cx="3414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t="9" b="19"/>
          <a:stretch/>
        </p:blipFill>
        <p:spPr>
          <a:xfrm rot="8100052">
            <a:off x="3796547" y="1378613"/>
            <a:ext cx="1668029" cy="181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 t="9" b="19"/>
          <a:stretch/>
        </p:blipFill>
        <p:spPr>
          <a:xfrm rot="10799945" flipH="1">
            <a:off x="6638836" y="1378618"/>
            <a:ext cx="1668025" cy="181537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SETS US APART?</a:t>
            </a:r>
            <a:endParaRPr/>
          </a:p>
        </p:txBody>
      </p:sp>
      <p:sp>
        <p:nvSpPr>
          <p:cNvPr id="213" name="Google Shape;213;p33"/>
          <p:cNvSpPr txBox="1">
            <a:spLocks noGrp="1"/>
          </p:cNvSpPr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214" name="Google Shape;214;p33"/>
          <p:cNvSpPr txBox="1">
            <a:spLocks noGrp="1"/>
          </p:cNvSpPr>
          <p:nvPr>
            <p:ph type="subTitle" idx="1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a gas giant and the biggest planet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ctrTitle" idx="2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subTitle" idx="3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Venus has a beautiful name and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is the second planet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ctrTitle" idx="4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5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5">
            <a:off x="829674" y="1378614"/>
            <a:ext cx="1668025" cy="18153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3"/>
          <p:cNvGrpSpPr/>
          <p:nvPr/>
        </p:nvGrpSpPr>
        <p:grpSpPr>
          <a:xfrm>
            <a:off x="1423068" y="2051714"/>
            <a:ext cx="476044" cy="469179"/>
            <a:chOff x="-64774725" y="1916550"/>
            <a:chExt cx="319000" cy="314400"/>
          </a:xfrm>
        </p:grpSpPr>
        <p:sp>
          <p:nvSpPr>
            <p:cNvPr id="221" name="Google Shape;221;p33"/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" name="Google Shape;223;p33"/>
          <p:cNvGrpSpPr/>
          <p:nvPr/>
        </p:nvGrpSpPr>
        <p:grpSpPr>
          <a:xfrm>
            <a:off x="4346484" y="2020805"/>
            <a:ext cx="450867" cy="449687"/>
            <a:chOff x="3599700" y="1954475"/>
            <a:chExt cx="296175" cy="295400"/>
          </a:xfrm>
        </p:grpSpPr>
        <p:sp>
          <p:nvSpPr>
            <p:cNvPr id="224" name="Google Shape;224;p33"/>
            <p:cNvSpPr/>
            <p:nvPr/>
          </p:nvSpPr>
          <p:spPr>
            <a:xfrm>
              <a:off x="3599700" y="1954475"/>
              <a:ext cx="296175" cy="295400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3825750" y="2075775"/>
              <a:ext cx="35450" cy="17350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633550" y="207577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7246803" y="2074770"/>
            <a:ext cx="452085" cy="341756"/>
            <a:chOff x="3962775" y="1990700"/>
            <a:chExt cx="296975" cy="224500"/>
          </a:xfrm>
        </p:grpSpPr>
        <p:sp>
          <p:nvSpPr>
            <p:cNvPr id="228" name="Google Shape;228;p33"/>
            <p:cNvSpPr/>
            <p:nvPr/>
          </p:nvSpPr>
          <p:spPr>
            <a:xfrm>
              <a:off x="4216400" y="2093100"/>
              <a:ext cx="43350" cy="18150"/>
            </a:xfrm>
            <a:custGeom>
              <a:avLst/>
              <a:gdLst/>
              <a:ahLst/>
              <a:cxnLst/>
              <a:rect l="l" t="t" r="r" b="b"/>
              <a:pathLst>
                <a:path w="1734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4206950" y="2129325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4207750" y="2041900"/>
              <a:ext cx="35450" cy="34500"/>
            </a:xfrm>
            <a:custGeom>
              <a:avLst/>
              <a:gdLst/>
              <a:ahLst/>
              <a:cxnLst/>
              <a:rect l="l" t="t" r="r" b="b"/>
              <a:pathLst>
                <a:path w="1418" h="1380" extrusionOk="0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3962775" y="1990700"/>
              <a:ext cx="226075" cy="224500"/>
            </a:xfrm>
            <a:custGeom>
              <a:avLst/>
              <a:gdLst/>
              <a:ahLst/>
              <a:cxnLst/>
              <a:rect l="l" t="t" r="r" b="b"/>
              <a:pathLst>
                <a:path w="9043" h="8980" extrusionOk="0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</a:t>
            </a:r>
            <a:r>
              <a:rPr lang="en">
                <a:solidFill>
                  <a:schemeClr val="accent2"/>
                </a:solidFill>
              </a:rPr>
              <a:t>WORDS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WE DO?</a:t>
            </a:r>
            <a:endParaRPr/>
          </a:p>
        </p:txBody>
      </p:sp>
      <p:graphicFrame>
        <p:nvGraphicFramePr>
          <p:cNvPr id="242" name="Google Shape;242;p35"/>
          <p:cNvGraphicFramePr/>
          <p:nvPr/>
        </p:nvGraphicFramePr>
        <p:xfrm>
          <a:off x="845097" y="1890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{42440214-4560-4651-988A-BAC32B4B0999}</a:tableStyleId>
              </a:tblPr>
              <a:tblGrid>
                <a:gridCol w="142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2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9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MERCURY</a:t>
                      </a:r>
                      <a:endParaRPr sz="23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Mercury is the smallest planet of them all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Mercury is the smallest planet of them all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MARS</a:t>
                      </a:r>
                      <a:endParaRPr sz="23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Despite being red, Mars is a cold place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JUPITER</a:t>
                      </a:r>
                      <a:endParaRPr sz="23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Jupiter is the biggest planet of them all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5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dk1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VENUS</a:t>
                      </a:r>
                      <a:endParaRPr sz="2300">
                        <a:solidFill>
                          <a:schemeClr val="dk1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L="18287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Venus is the second planet from the Sun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Venus is the second planet from the Sun</a:t>
                      </a:r>
                      <a:endParaRPr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3" name="Google Shape;243;p35"/>
          <p:cNvSpPr/>
          <p:nvPr/>
        </p:nvSpPr>
        <p:spPr>
          <a:xfrm>
            <a:off x="7453886" y="2697249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7464668" y="2080085"/>
            <a:ext cx="216015" cy="208185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7451878" y="3298980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7453883" y="3900731"/>
            <a:ext cx="216015" cy="208185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 idx="8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DO IT?</a:t>
            </a:r>
            <a:endParaRPr/>
          </a:p>
        </p:txBody>
      </p:sp>
      <p:sp>
        <p:nvSpPr>
          <p:cNvPr id="252" name="Google Shape;252;p36"/>
          <p:cNvSpPr txBox="1">
            <a:spLocks noGrp="1"/>
          </p:cNvSpPr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</a:t>
            </a:r>
            <a:endParaRPr/>
          </a:p>
        </p:txBody>
      </p:sp>
      <p:sp>
        <p:nvSpPr>
          <p:cNvPr id="253" name="Google Shape;253;p36"/>
          <p:cNvSpPr txBox="1">
            <a:spLocks noGrp="1"/>
          </p:cNvSpPr>
          <p:nvPr>
            <p:ph type="subTitle" idx="1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ctrTitle" idx="2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</a:t>
            </a:r>
            <a:endParaRPr/>
          </a:p>
        </p:txBody>
      </p:sp>
      <p:sp>
        <p:nvSpPr>
          <p:cNvPr id="255" name="Google Shape;255;p36"/>
          <p:cNvSpPr txBox="1">
            <a:spLocks noGrp="1"/>
          </p:cNvSpPr>
          <p:nvPr>
            <p:ph type="subTitle" idx="3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Despite being red, Mars is a cold place</a:t>
            </a:r>
            <a:endParaRPr/>
          </a:p>
        </p:txBody>
      </p:sp>
      <p:sp>
        <p:nvSpPr>
          <p:cNvPr id="256" name="Google Shape;256;p36"/>
          <p:cNvSpPr txBox="1">
            <a:spLocks noGrp="1"/>
          </p:cNvSpPr>
          <p:nvPr>
            <p:ph type="ctrTitle" idx="4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</a:t>
            </a:r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subTitle" idx="5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Venus has a beautiful name and is very hot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6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AUDIOVISUAL</a:t>
            </a: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7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composed of hydrogen and helium</a:t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3776454" y="2195318"/>
            <a:ext cx="483641" cy="484930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36"/>
          <p:cNvGrpSpPr/>
          <p:nvPr/>
        </p:nvGrpSpPr>
        <p:grpSpPr>
          <a:xfrm>
            <a:off x="3767436" y="3475661"/>
            <a:ext cx="492904" cy="475499"/>
            <a:chOff x="-32243500" y="2299850"/>
            <a:chExt cx="300900" cy="290275"/>
          </a:xfrm>
        </p:grpSpPr>
        <p:sp>
          <p:nvSpPr>
            <p:cNvPr id="262" name="Google Shape;262;p36"/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36"/>
          <p:cNvGrpSpPr/>
          <p:nvPr/>
        </p:nvGrpSpPr>
        <p:grpSpPr>
          <a:xfrm>
            <a:off x="4863377" y="2190672"/>
            <a:ext cx="513006" cy="494263"/>
            <a:chOff x="-63665750" y="1914325"/>
            <a:chExt cx="328450" cy="316450"/>
          </a:xfrm>
        </p:grpSpPr>
        <p:sp>
          <p:nvSpPr>
            <p:cNvPr id="265" name="Google Shape;265;p36"/>
            <p:cNvSpPr/>
            <p:nvPr/>
          </p:nvSpPr>
          <p:spPr>
            <a:xfrm>
              <a:off x="-63665750" y="1914325"/>
              <a:ext cx="328450" cy="316450"/>
            </a:xfrm>
            <a:custGeom>
              <a:avLst/>
              <a:gdLst/>
              <a:ahLst/>
              <a:cxnLst/>
              <a:rect l="l" t="t" r="r" b="b"/>
              <a:pathLst>
                <a:path w="13138" h="12658" extrusionOk="0">
                  <a:moveTo>
                    <a:pt x="8144" y="835"/>
                  </a:moveTo>
                  <a:cubicBezTo>
                    <a:pt x="9097" y="835"/>
                    <a:pt x="10050" y="1197"/>
                    <a:pt x="10775" y="1922"/>
                  </a:cubicBezTo>
                  <a:cubicBezTo>
                    <a:pt x="12256" y="3371"/>
                    <a:pt x="12256" y="5734"/>
                    <a:pt x="10775" y="7183"/>
                  </a:cubicBezTo>
                  <a:cubicBezTo>
                    <a:pt x="10050" y="7908"/>
                    <a:pt x="9097" y="8270"/>
                    <a:pt x="8144" y="8270"/>
                  </a:cubicBezTo>
                  <a:cubicBezTo>
                    <a:pt x="7191" y="8270"/>
                    <a:pt x="6238" y="7908"/>
                    <a:pt x="5513" y="7183"/>
                  </a:cubicBezTo>
                  <a:cubicBezTo>
                    <a:pt x="4064" y="5734"/>
                    <a:pt x="4064" y="3371"/>
                    <a:pt x="5513" y="1922"/>
                  </a:cubicBezTo>
                  <a:cubicBezTo>
                    <a:pt x="6238" y="1197"/>
                    <a:pt x="7191" y="835"/>
                    <a:pt x="8144" y="835"/>
                  </a:cubicBezTo>
                  <a:close/>
                  <a:moveTo>
                    <a:pt x="3466" y="8632"/>
                  </a:moveTo>
                  <a:lnTo>
                    <a:pt x="4064" y="9231"/>
                  </a:lnTo>
                  <a:lnTo>
                    <a:pt x="1607" y="11688"/>
                  </a:lnTo>
                  <a:lnTo>
                    <a:pt x="1008" y="11090"/>
                  </a:lnTo>
                  <a:lnTo>
                    <a:pt x="3466" y="8632"/>
                  </a:lnTo>
                  <a:close/>
                  <a:moveTo>
                    <a:pt x="8172" y="0"/>
                  </a:moveTo>
                  <a:cubicBezTo>
                    <a:pt x="7010" y="0"/>
                    <a:pt x="5844" y="441"/>
                    <a:pt x="4946" y="1323"/>
                  </a:cubicBezTo>
                  <a:cubicBezTo>
                    <a:pt x="3277" y="3024"/>
                    <a:pt x="3182" y="5671"/>
                    <a:pt x="4694" y="7467"/>
                  </a:cubicBezTo>
                  <a:lnTo>
                    <a:pt x="4096" y="8065"/>
                  </a:lnTo>
                  <a:lnTo>
                    <a:pt x="3214" y="7183"/>
                  </a:lnTo>
                  <a:cubicBezTo>
                    <a:pt x="3151" y="7104"/>
                    <a:pt x="3048" y="7065"/>
                    <a:pt x="2942" y="7065"/>
                  </a:cubicBezTo>
                  <a:cubicBezTo>
                    <a:pt x="2836" y="7065"/>
                    <a:pt x="2725" y="7104"/>
                    <a:pt x="2646" y="7183"/>
                  </a:cubicBezTo>
                  <a:cubicBezTo>
                    <a:pt x="2489" y="7341"/>
                    <a:pt x="2489" y="7624"/>
                    <a:pt x="2646" y="7782"/>
                  </a:cubicBezTo>
                  <a:lnTo>
                    <a:pt x="2899" y="8065"/>
                  </a:lnTo>
                  <a:lnTo>
                    <a:pt x="158" y="10806"/>
                  </a:lnTo>
                  <a:cubicBezTo>
                    <a:pt x="0" y="10964"/>
                    <a:pt x="0" y="11247"/>
                    <a:pt x="158" y="11405"/>
                  </a:cubicBezTo>
                  <a:lnTo>
                    <a:pt x="1292" y="12539"/>
                  </a:lnTo>
                  <a:cubicBezTo>
                    <a:pt x="1371" y="12618"/>
                    <a:pt x="1481" y="12657"/>
                    <a:pt x="1591" y="12657"/>
                  </a:cubicBezTo>
                  <a:cubicBezTo>
                    <a:pt x="1701" y="12657"/>
                    <a:pt x="1812" y="12618"/>
                    <a:pt x="1890" y="12539"/>
                  </a:cubicBezTo>
                  <a:lnTo>
                    <a:pt x="4631" y="9798"/>
                  </a:lnTo>
                  <a:lnTo>
                    <a:pt x="4915" y="10050"/>
                  </a:lnTo>
                  <a:cubicBezTo>
                    <a:pt x="4994" y="10129"/>
                    <a:pt x="5104" y="10168"/>
                    <a:pt x="5214" y="10168"/>
                  </a:cubicBezTo>
                  <a:cubicBezTo>
                    <a:pt x="5324" y="10168"/>
                    <a:pt x="5435" y="10129"/>
                    <a:pt x="5513" y="10050"/>
                  </a:cubicBezTo>
                  <a:cubicBezTo>
                    <a:pt x="5671" y="9893"/>
                    <a:pt x="5671" y="9640"/>
                    <a:pt x="5513" y="9483"/>
                  </a:cubicBezTo>
                  <a:lnTo>
                    <a:pt x="4631" y="8601"/>
                  </a:lnTo>
                  <a:lnTo>
                    <a:pt x="5230" y="8034"/>
                  </a:lnTo>
                  <a:cubicBezTo>
                    <a:pt x="6059" y="8730"/>
                    <a:pt x="7090" y="9078"/>
                    <a:pt x="8127" y="9078"/>
                  </a:cubicBezTo>
                  <a:cubicBezTo>
                    <a:pt x="9296" y="9078"/>
                    <a:pt x="10472" y="8635"/>
                    <a:pt x="11373" y="7750"/>
                  </a:cubicBezTo>
                  <a:cubicBezTo>
                    <a:pt x="13138" y="5986"/>
                    <a:pt x="13138" y="3087"/>
                    <a:pt x="11373" y="1323"/>
                  </a:cubicBezTo>
                  <a:cubicBezTo>
                    <a:pt x="10491" y="441"/>
                    <a:pt x="9333" y="0"/>
                    <a:pt x="8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-63524775" y="1955275"/>
              <a:ext cx="123675" cy="134700"/>
            </a:xfrm>
            <a:custGeom>
              <a:avLst/>
              <a:gdLst/>
              <a:ahLst/>
              <a:cxnLst/>
              <a:rect l="l" t="t" r="r" b="b"/>
              <a:pathLst>
                <a:path w="4947" h="5388" extrusionOk="0">
                  <a:moveTo>
                    <a:pt x="2458" y="882"/>
                  </a:moveTo>
                  <a:cubicBezTo>
                    <a:pt x="2930" y="882"/>
                    <a:pt x="3308" y="1229"/>
                    <a:pt x="3308" y="1702"/>
                  </a:cubicBezTo>
                  <a:cubicBezTo>
                    <a:pt x="3308" y="2174"/>
                    <a:pt x="2962" y="2521"/>
                    <a:pt x="2458" y="2521"/>
                  </a:cubicBezTo>
                  <a:cubicBezTo>
                    <a:pt x="1985" y="2521"/>
                    <a:pt x="1639" y="2174"/>
                    <a:pt x="1639" y="1702"/>
                  </a:cubicBezTo>
                  <a:cubicBezTo>
                    <a:pt x="1639" y="1229"/>
                    <a:pt x="2048" y="882"/>
                    <a:pt x="2458" y="882"/>
                  </a:cubicBezTo>
                  <a:close/>
                  <a:moveTo>
                    <a:pt x="2458" y="3340"/>
                  </a:moveTo>
                  <a:cubicBezTo>
                    <a:pt x="3245" y="3340"/>
                    <a:pt x="3876" y="3875"/>
                    <a:pt x="4096" y="4600"/>
                  </a:cubicBezTo>
                  <a:lnTo>
                    <a:pt x="883" y="4600"/>
                  </a:lnTo>
                  <a:cubicBezTo>
                    <a:pt x="1040" y="3875"/>
                    <a:pt x="1733" y="3340"/>
                    <a:pt x="2458" y="3340"/>
                  </a:cubicBezTo>
                  <a:close/>
                  <a:moveTo>
                    <a:pt x="2458" y="0"/>
                  </a:moveTo>
                  <a:cubicBezTo>
                    <a:pt x="1576" y="0"/>
                    <a:pt x="820" y="756"/>
                    <a:pt x="820" y="1670"/>
                  </a:cubicBezTo>
                  <a:cubicBezTo>
                    <a:pt x="820" y="2080"/>
                    <a:pt x="977" y="2489"/>
                    <a:pt x="1292" y="2804"/>
                  </a:cubicBezTo>
                  <a:cubicBezTo>
                    <a:pt x="536" y="3245"/>
                    <a:pt x="0" y="4033"/>
                    <a:pt x="0" y="4978"/>
                  </a:cubicBezTo>
                  <a:cubicBezTo>
                    <a:pt x="0" y="5230"/>
                    <a:pt x="189" y="5388"/>
                    <a:pt x="410" y="5388"/>
                  </a:cubicBezTo>
                  <a:lnTo>
                    <a:pt x="4569" y="5388"/>
                  </a:lnTo>
                  <a:cubicBezTo>
                    <a:pt x="4789" y="5388"/>
                    <a:pt x="4947" y="5199"/>
                    <a:pt x="4947" y="4978"/>
                  </a:cubicBezTo>
                  <a:cubicBezTo>
                    <a:pt x="4947" y="4033"/>
                    <a:pt x="4443" y="3245"/>
                    <a:pt x="3655" y="2804"/>
                  </a:cubicBezTo>
                  <a:cubicBezTo>
                    <a:pt x="3939" y="2489"/>
                    <a:pt x="4128" y="2080"/>
                    <a:pt x="4128" y="1670"/>
                  </a:cubicBezTo>
                  <a:cubicBezTo>
                    <a:pt x="4128" y="756"/>
                    <a:pt x="3371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36"/>
          <p:cNvGrpSpPr/>
          <p:nvPr/>
        </p:nvGrpSpPr>
        <p:grpSpPr>
          <a:xfrm>
            <a:off x="4878204" y="3475659"/>
            <a:ext cx="483486" cy="494537"/>
            <a:chOff x="-59475600" y="2658625"/>
            <a:chExt cx="309550" cy="316625"/>
          </a:xfrm>
        </p:grpSpPr>
        <p:sp>
          <p:nvSpPr>
            <p:cNvPr id="268" name="Google Shape;268;p36"/>
            <p:cNvSpPr/>
            <p:nvPr/>
          </p:nvSpPr>
          <p:spPr>
            <a:xfrm>
              <a:off x="-59427550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630"/>
                    <a:pt x="189" y="788"/>
                    <a:pt x="410" y="788"/>
                  </a:cubicBezTo>
                  <a:cubicBezTo>
                    <a:pt x="630" y="788"/>
                    <a:pt x="788" y="630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-59428350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lnTo>
                    <a:pt x="1" y="5671"/>
                  </a:lnTo>
                  <a:cubicBezTo>
                    <a:pt x="1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-59330675" y="2913025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378" y="0"/>
                  </a:moveTo>
                  <a:cubicBezTo>
                    <a:pt x="158" y="0"/>
                    <a:pt x="0" y="189"/>
                    <a:pt x="0" y="410"/>
                  </a:cubicBezTo>
                  <a:cubicBezTo>
                    <a:pt x="0" y="630"/>
                    <a:pt x="158" y="788"/>
                    <a:pt x="378" y="788"/>
                  </a:cubicBezTo>
                  <a:cubicBezTo>
                    <a:pt x="599" y="788"/>
                    <a:pt x="788" y="630"/>
                    <a:pt x="788" y="410"/>
                  </a:cubicBezTo>
                  <a:cubicBezTo>
                    <a:pt x="788" y="189"/>
                    <a:pt x="599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-593306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378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89" y="6112"/>
                    <a:pt x="378" y="6112"/>
                  </a:cubicBezTo>
                  <a:cubicBezTo>
                    <a:pt x="630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788" y="158"/>
                    <a:pt x="567" y="0"/>
                    <a:pt x="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-59475600" y="2658625"/>
              <a:ext cx="309550" cy="316625"/>
            </a:xfrm>
            <a:custGeom>
              <a:avLst/>
              <a:gdLst/>
              <a:ahLst/>
              <a:cxnLst/>
              <a:rect l="l" t="t" r="r" b="b"/>
              <a:pathLst>
                <a:path w="12382" h="12665" extrusionOk="0">
                  <a:moveTo>
                    <a:pt x="3372" y="788"/>
                  </a:moveTo>
                  <a:cubicBezTo>
                    <a:pt x="3624" y="788"/>
                    <a:pt x="3813" y="977"/>
                    <a:pt x="3813" y="1197"/>
                  </a:cubicBezTo>
                  <a:lnTo>
                    <a:pt x="3813" y="8538"/>
                  </a:lnTo>
                  <a:lnTo>
                    <a:pt x="788" y="8538"/>
                  </a:lnTo>
                  <a:lnTo>
                    <a:pt x="788" y="1197"/>
                  </a:lnTo>
                  <a:cubicBezTo>
                    <a:pt x="788" y="977"/>
                    <a:pt x="977" y="788"/>
                    <a:pt x="1166" y="788"/>
                  </a:cubicBezTo>
                  <a:close/>
                  <a:moveTo>
                    <a:pt x="7278" y="788"/>
                  </a:moveTo>
                  <a:cubicBezTo>
                    <a:pt x="7530" y="788"/>
                    <a:pt x="7688" y="977"/>
                    <a:pt x="7688" y="1197"/>
                  </a:cubicBezTo>
                  <a:lnTo>
                    <a:pt x="7688" y="8538"/>
                  </a:lnTo>
                  <a:lnTo>
                    <a:pt x="4632" y="8538"/>
                  </a:lnTo>
                  <a:lnTo>
                    <a:pt x="4632" y="1197"/>
                  </a:lnTo>
                  <a:cubicBezTo>
                    <a:pt x="4632" y="977"/>
                    <a:pt x="4852" y="788"/>
                    <a:pt x="5073" y="788"/>
                  </a:cubicBezTo>
                  <a:close/>
                  <a:moveTo>
                    <a:pt x="11122" y="788"/>
                  </a:moveTo>
                  <a:cubicBezTo>
                    <a:pt x="11342" y="788"/>
                    <a:pt x="11500" y="977"/>
                    <a:pt x="11500" y="1197"/>
                  </a:cubicBezTo>
                  <a:lnTo>
                    <a:pt x="11500" y="8538"/>
                  </a:lnTo>
                  <a:lnTo>
                    <a:pt x="8507" y="8538"/>
                  </a:lnTo>
                  <a:lnTo>
                    <a:pt x="8507" y="1197"/>
                  </a:lnTo>
                  <a:cubicBezTo>
                    <a:pt x="8507" y="977"/>
                    <a:pt x="8696" y="788"/>
                    <a:pt x="8885" y="788"/>
                  </a:cubicBezTo>
                  <a:close/>
                  <a:moveTo>
                    <a:pt x="3813" y="9325"/>
                  </a:moveTo>
                  <a:lnTo>
                    <a:pt x="3813" y="11405"/>
                  </a:lnTo>
                  <a:cubicBezTo>
                    <a:pt x="3813" y="11657"/>
                    <a:pt x="3624" y="11846"/>
                    <a:pt x="3372" y="11846"/>
                  </a:cubicBezTo>
                  <a:lnTo>
                    <a:pt x="1166" y="11846"/>
                  </a:lnTo>
                  <a:cubicBezTo>
                    <a:pt x="946" y="11846"/>
                    <a:pt x="788" y="11657"/>
                    <a:pt x="788" y="11405"/>
                  </a:cubicBezTo>
                  <a:lnTo>
                    <a:pt x="788" y="9325"/>
                  </a:lnTo>
                  <a:close/>
                  <a:moveTo>
                    <a:pt x="7688" y="9325"/>
                  </a:moveTo>
                  <a:lnTo>
                    <a:pt x="7688" y="11405"/>
                  </a:lnTo>
                  <a:cubicBezTo>
                    <a:pt x="7688" y="11657"/>
                    <a:pt x="7467" y="11846"/>
                    <a:pt x="7278" y="11846"/>
                  </a:cubicBezTo>
                  <a:lnTo>
                    <a:pt x="5073" y="11846"/>
                  </a:lnTo>
                  <a:cubicBezTo>
                    <a:pt x="4852" y="11846"/>
                    <a:pt x="4632" y="11657"/>
                    <a:pt x="4632" y="11405"/>
                  </a:cubicBezTo>
                  <a:lnTo>
                    <a:pt x="4632" y="9325"/>
                  </a:lnTo>
                  <a:close/>
                  <a:moveTo>
                    <a:pt x="11563" y="9325"/>
                  </a:moveTo>
                  <a:lnTo>
                    <a:pt x="11563" y="11405"/>
                  </a:lnTo>
                  <a:lnTo>
                    <a:pt x="11531" y="11405"/>
                  </a:lnTo>
                  <a:cubicBezTo>
                    <a:pt x="11531" y="11657"/>
                    <a:pt x="11342" y="11846"/>
                    <a:pt x="11153" y="11846"/>
                  </a:cubicBezTo>
                  <a:lnTo>
                    <a:pt x="8948" y="11846"/>
                  </a:lnTo>
                  <a:cubicBezTo>
                    <a:pt x="8696" y="11846"/>
                    <a:pt x="8538" y="11657"/>
                    <a:pt x="8538" y="11405"/>
                  </a:cubicBezTo>
                  <a:lnTo>
                    <a:pt x="8538" y="9325"/>
                  </a:lnTo>
                  <a:close/>
                  <a:moveTo>
                    <a:pt x="1229" y="0"/>
                  </a:moveTo>
                  <a:cubicBezTo>
                    <a:pt x="536" y="0"/>
                    <a:pt x="0" y="536"/>
                    <a:pt x="0" y="1197"/>
                  </a:cubicBezTo>
                  <a:lnTo>
                    <a:pt x="0" y="11405"/>
                  </a:lnTo>
                  <a:cubicBezTo>
                    <a:pt x="0" y="12066"/>
                    <a:pt x="536" y="12665"/>
                    <a:pt x="1229" y="12665"/>
                  </a:cubicBezTo>
                  <a:lnTo>
                    <a:pt x="3435" y="12665"/>
                  </a:lnTo>
                  <a:cubicBezTo>
                    <a:pt x="3750" y="12665"/>
                    <a:pt x="4002" y="12539"/>
                    <a:pt x="4254" y="12350"/>
                  </a:cubicBezTo>
                  <a:cubicBezTo>
                    <a:pt x="4474" y="12539"/>
                    <a:pt x="4758" y="12665"/>
                    <a:pt x="5073" y="12665"/>
                  </a:cubicBezTo>
                  <a:lnTo>
                    <a:pt x="7278" y="12665"/>
                  </a:lnTo>
                  <a:cubicBezTo>
                    <a:pt x="7593" y="12665"/>
                    <a:pt x="7877" y="12539"/>
                    <a:pt x="8097" y="12350"/>
                  </a:cubicBezTo>
                  <a:cubicBezTo>
                    <a:pt x="8349" y="12539"/>
                    <a:pt x="8633" y="12665"/>
                    <a:pt x="8948" y="12665"/>
                  </a:cubicBezTo>
                  <a:lnTo>
                    <a:pt x="11153" y="12665"/>
                  </a:lnTo>
                  <a:cubicBezTo>
                    <a:pt x="11815" y="12665"/>
                    <a:pt x="12382" y="12129"/>
                    <a:pt x="12382" y="11405"/>
                  </a:cubicBezTo>
                  <a:lnTo>
                    <a:pt x="12382" y="1197"/>
                  </a:lnTo>
                  <a:cubicBezTo>
                    <a:pt x="12350" y="536"/>
                    <a:pt x="11815" y="0"/>
                    <a:pt x="11153" y="0"/>
                  </a:cubicBezTo>
                  <a:lnTo>
                    <a:pt x="8948" y="0"/>
                  </a:lnTo>
                  <a:cubicBezTo>
                    <a:pt x="8633" y="0"/>
                    <a:pt x="8349" y="95"/>
                    <a:pt x="8097" y="315"/>
                  </a:cubicBezTo>
                  <a:cubicBezTo>
                    <a:pt x="7877" y="95"/>
                    <a:pt x="7593" y="0"/>
                    <a:pt x="7278" y="0"/>
                  </a:cubicBezTo>
                  <a:lnTo>
                    <a:pt x="5073" y="0"/>
                  </a:lnTo>
                  <a:cubicBezTo>
                    <a:pt x="4758" y="0"/>
                    <a:pt x="4474" y="95"/>
                    <a:pt x="4254" y="315"/>
                  </a:cubicBezTo>
                  <a:cubicBezTo>
                    <a:pt x="4002" y="95"/>
                    <a:pt x="3750" y="0"/>
                    <a:pt x="3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-59234600" y="2913025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411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630"/>
                    <a:pt x="190" y="788"/>
                    <a:pt x="411" y="788"/>
                  </a:cubicBezTo>
                  <a:cubicBezTo>
                    <a:pt x="631" y="788"/>
                    <a:pt x="789" y="630"/>
                    <a:pt x="789" y="410"/>
                  </a:cubicBezTo>
                  <a:cubicBezTo>
                    <a:pt x="789" y="189"/>
                    <a:pt x="631" y="0"/>
                    <a:pt x="4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-59235375" y="2699575"/>
              <a:ext cx="20500" cy="152825"/>
            </a:xfrm>
            <a:custGeom>
              <a:avLst/>
              <a:gdLst/>
              <a:ahLst/>
              <a:cxnLst/>
              <a:rect l="l" t="t" r="r" b="b"/>
              <a:pathLst>
                <a:path w="820" h="6113" extrusionOk="0">
                  <a:moveTo>
                    <a:pt x="442" y="0"/>
                  </a:moveTo>
                  <a:cubicBezTo>
                    <a:pt x="190" y="0"/>
                    <a:pt x="0" y="189"/>
                    <a:pt x="0" y="441"/>
                  </a:cubicBezTo>
                  <a:lnTo>
                    <a:pt x="0" y="5671"/>
                  </a:lnTo>
                  <a:cubicBezTo>
                    <a:pt x="0" y="5923"/>
                    <a:pt x="190" y="6112"/>
                    <a:pt x="442" y="6112"/>
                  </a:cubicBezTo>
                  <a:cubicBezTo>
                    <a:pt x="662" y="6112"/>
                    <a:pt x="820" y="5923"/>
                    <a:pt x="820" y="5671"/>
                  </a:cubicBezTo>
                  <a:lnTo>
                    <a:pt x="820" y="410"/>
                  </a:lnTo>
                  <a:cubicBezTo>
                    <a:pt x="820" y="158"/>
                    <a:pt x="631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643</Words>
  <Application>Microsoft Office PowerPoint</Application>
  <PresentationFormat>On-screen Show (16:9)</PresentationFormat>
  <Paragraphs>134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Raleway ExtraBold</vt:lpstr>
      <vt:lpstr>Montserrat</vt:lpstr>
      <vt:lpstr>Open Sans</vt:lpstr>
      <vt:lpstr>Arial</vt:lpstr>
      <vt:lpstr>Roboto</vt:lpstr>
      <vt:lpstr>Raleway Black</vt:lpstr>
      <vt:lpstr>Oswald</vt:lpstr>
      <vt:lpstr>Cybersecurity Agency by Slidesgo</vt:lpstr>
      <vt:lpstr>CYBERSECURITY AGENCY</vt:lpstr>
      <vt:lpstr>PowerPoint Presentation</vt:lpstr>
      <vt:lpstr>TABLE OF CONTENTS</vt:lpstr>
      <vt:lpstr>ABOUT US</vt:lpstr>
      <vt:lpstr>OUR EVOLUTION</vt:lpstr>
      <vt:lpstr>WHAT SETS US APART?</vt:lpstr>
      <vt:lpstr>AWESOME WORDS</vt:lpstr>
      <vt:lpstr>WHAT DO WE DO?</vt:lpstr>
      <vt:lpstr>HOW DO WE DO IT?</vt:lpstr>
      <vt:lpstr>WHAT DO WE OFFER?</vt:lpstr>
      <vt:lpstr>1,004,008</vt:lpstr>
      <vt:lpstr>A PICTURE IS WORTH A THOUSAND WORDS</vt:lpstr>
      <vt:lpstr>03</vt:lpstr>
      <vt:lpstr>OUR CLIENTS AROUND THE WORLD </vt:lpstr>
      <vt:lpstr>—CYBERSECURITY CLIENT</vt:lpstr>
      <vt:lpstr>OUR STATISTICS</vt:lpstr>
      <vt:lpstr>CASE STUDIES </vt:lpstr>
      <vt:lpstr>24h 37m 23s</vt:lpstr>
      <vt:lpstr>OUR AWARDS</vt:lpstr>
      <vt:lpstr>MEET THE TEAM</vt:lpstr>
      <vt:lpstr>CONNECT WITH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AGENCY</dc:title>
  <cp:lastModifiedBy>Məhəmməd Quliyev</cp:lastModifiedBy>
  <cp:revision>3</cp:revision>
  <dcterms:modified xsi:type="dcterms:W3CDTF">2022-11-24T18:35:09Z</dcterms:modified>
</cp:coreProperties>
</file>